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4660"/>
  </p:normalViewPr>
  <p:slideViewPr>
    <p:cSldViewPr snapToGrid="0">
      <p:cViewPr varScale="1">
        <p:scale>
          <a:sx n="69" d="100"/>
          <a:sy n="69" d="100"/>
        </p:scale>
        <p:origin x="9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/>
        </p:nvSpPr>
        <p:spPr>
          <a:xfrm>
            <a:off x="685800" y="548640"/>
            <a:ext cx="10820400" cy="914400"/>
          </a:xfrm>
        </p:spPr>
        <p:txBody>
          <a:bodyPr/>
          <a:lstStyle/>
          <a:p>
            <a:r>
              <a:rPr lang="ru-RU" sz="4200" b="1" dirty="0">
                <a:solidFill>
                  <a:srgbClr val="1E293B"/>
                </a:solidFill>
              </a:rPr>
              <a:t>Первая </a:t>
            </a:r>
            <a:r>
              <a:rPr lang="ru-RU" sz="4200" b="1" dirty="0" err="1">
                <a:solidFill>
                  <a:srgbClr val="1E293B"/>
                </a:solidFill>
              </a:rPr>
              <a:t>преза</a:t>
            </a:r>
            <a:endParaRPr lang="ru-RU" sz="4200" b="1" dirty="0">
              <a:solidFill>
                <a:srgbClr val="1E293B"/>
              </a:solidFill>
            </a:endParaRPr>
          </a:p>
          <a:p>
            <a:endParaRPr lang="ru-RU" sz="4200" b="1" dirty="0">
              <a:solidFill>
                <a:srgbClr val="1E293B"/>
              </a:solidFill>
            </a:endParaRPr>
          </a:p>
        </p:txBody>
      </p:sp>
      <p:sp>
        <p:nvSpPr>
          <p:cNvPr id="3" name="Subtitle"/>
          <p:cNvSpPr/>
          <p:nvPr/>
        </p:nvSpPr>
        <p:spPr>
          <a:xfrm>
            <a:off x="685800" y="1432560"/>
            <a:ext cx="10820400" cy="548640"/>
          </a:xfrm>
        </p:spPr>
        <p:txBody>
          <a:bodyPr/>
          <a:lstStyle/>
          <a:p>
            <a:r>
              <a:rPr lang="ru-RU" sz="2800" dirty="0">
                <a:solidFill>
                  <a:srgbClr val="475569"/>
                </a:solidFill>
              </a:rPr>
              <a:t>Тест</a:t>
            </a:r>
          </a:p>
        </p:txBody>
      </p:sp>
      <p:sp>
        <p:nvSpPr>
          <p:cNvPr id="4" name="Bullets"/>
          <p:cNvSpPr/>
          <p:nvPr/>
        </p:nvSpPr>
        <p:spPr>
          <a:xfrm>
            <a:off x="914400" y="2377440"/>
            <a:ext cx="10058400" cy="3657600"/>
          </a:xfrm>
        </p:spPr>
        <p:txBody>
          <a:bodyPr/>
          <a:lstStyle/>
          <a:p>
            <a:pPr marL="0" indent="0"/>
            <a:endParaRPr lang="ru-RU" sz="2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Широкоэкранный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????? 1. ?????? 1</dc:title>
  <dc:creator>ISTCode</dc:creator>
  <cp:lastModifiedBy>Huawei</cp:lastModifiedBy>
  <cp:revision>1</cp:revision>
  <dcterms:created xsi:type="dcterms:W3CDTF">2026-05-26T15:36:30Z</dcterms:created>
  <dcterms:modified xsi:type="dcterms:W3CDTF">2026-05-26T16:31:51Z</dcterms:modified>
</cp:coreProperties>
</file>