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2"/>
    <p:restoredTop sz="94672"/>
  </p:normalViewPr>
  <p:slideViewPr>
    <p:cSldViewPr snapToGrid="0">
      <p:cViewPr varScale="1">
        <p:scale>
          <a:sx n="134" d="100"/>
          <a:sy n="134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0528F-FFAC-16B9-3DE6-A7CD0FA97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385987-EFA8-5ADB-BF19-4C4F945600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B763E-D41F-C3E0-9D1A-A75B79B88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ABB08-B1B1-A1B7-3DBF-BE3B83D6C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4D3BA-2CD9-1B1D-F494-9E7A03A0F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5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EAAB3-0CF6-42A2-AC00-E093AE6BD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82D3A-91CC-7830-2D4E-7BE7EB2D8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B639D-FB84-3746-975F-4C21637F1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603E9-2F27-CB9F-6261-CE399B305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F919C-856A-DF38-8B06-48D2A10DB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B68172-3056-7B81-28DB-46A7EC3443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7FE930-4FF4-7917-1267-8DACF9737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9327F-F07F-7AA3-C568-D1057ECB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68C33-3F88-8DDC-35F8-23EB4C421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585EC-D38F-5C27-1C0A-133B121F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54B3B-A4CD-F912-4CC2-B7FC24DF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CBD74-997A-F065-61B6-BDB8A99AE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F4A36-EF71-3929-3A3F-9B328AE86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F090C-43AB-0FF9-699F-506855721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E656B-94AE-8B8F-ACE0-2A9DBEBF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8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E1ECE-FBB7-46C7-4F43-D96BBD381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73E593-B7C6-36CA-FE54-1479105BE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64AF3-F75A-930C-E4FC-DFA2DE39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6A699-6343-EE2D-11D4-68BC3C35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E7744-A8C3-AE9B-5D8A-748858DA4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7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8AEBE-AE87-5D53-1CFA-5EEA065FF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46349-2A51-02FA-2BA5-D5B7BCD206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D2560E-2307-1CCA-C5BA-FF01334BF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D5112-958D-E969-64CE-E504408B2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DDFF5-6A0C-79C2-D524-C048C64A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DC4A34-DE94-D959-A6BA-2A89A3241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1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AF5A-9CD6-A91D-6652-8DB30D178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1A5ED-2C8F-61AB-0892-403DC9B8B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818AB-8E42-434A-D830-84E76B7A1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6613BB-4229-D28A-84A7-0B38D6B37F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E4332E-F3CC-3D2B-2BC6-B5EBC13AA7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87D2DA-A7AD-6DB2-0BC2-8567B0F16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9079E8-7E3C-907A-4C54-97027A546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EAD6E4-9096-CEE9-85D2-C7B67540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9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15E4A-3355-9B1C-0531-0CE85BDB4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9F7F63-FCA9-6144-8356-E5BA628B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5C4D51-84BF-8695-F95B-E404ACAC1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57C1F-0372-0CAD-0197-05798C3FD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3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88A296-BBA3-F387-CEB1-9DF6F0AFD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A60A31-04F0-A15B-A51D-A44EE2F7D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F0548-6189-4CDF-2F92-83E86F29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A8E18-FFFC-26AD-41B1-E07169F3D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2EF58-8412-6462-2D87-5DDB31325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3AECD-C274-6792-3A30-6E7491580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979FF-211E-41E1-F503-045A8312C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223E67-951B-1596-B217-B4BD9B4B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17793E-0464-07E5-77AF-395DB29FA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0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446A3-C01E-6EBE-661A-7238C81D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9FC89C-0012-F430-BD91-B2B194F030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7AFC1-3B2A-42B2-3A89-54FD1E3E1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56724-132D-BB02-E251-D6A763877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350918-DD3E-FFB0-C5E1-7D0016C30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7B1E9-A8EE-4D9D-D94D-E020BCB6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7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0528D-B69D-5CA7-A383-1549D0D0C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9FA4C-4936-A1A7-D719-299CFBCA5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0BD21-9808-3B9C-2839-5AB92230B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0BF34-3F99-1E40-9031-2EE4D7C584B0}" type="datetimeFigureOut">
              <a:rPr lang="en-US" smtClean="0"/>
              <a:t>1/2/23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EF371-71C0-8ED3-04FA-7F3580045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522B2-7179-65B7-60E8-75B7AF36B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9FF66-9B99-AC41-BF4F-B6E6A98DE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2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31C845-8807-D812-CD4B-8F481EEE64C2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img_01</a:t>
            </a:r>
          </a:p>
        </p:txBody>
      </p:sp>
    </p:spTree>
    <p:extLst>
      <p:ext uri="{BB962C8B-B14F-4D97-AF65-F5344CB8AC3E}">
        <p14:creationId xmlns:p14="http://schemas.microsoft.com/office/powerpoint/2010/main" val="412426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64674B-40D6-6166-A9A5-68A1D6D12EA3}"/>
              </a:ext>
            </a:extLst>
          </p:cNvPr>
          <p:cNvSpPr txBox="1"/>
          <p:nvPr/>
        </p:nvSpPr>
        <p:spPr>
          <a:xfrm>
            <a:off x="1727001" y="15237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72198-5838-23F8-E91A-2767FFC07F36}"/>
              </a:ext>
            </a:extLst>
          </p:cNvPr>
          <p:cNvSpPr txBox="1"/>
          <p:nvPr/>
        </p:nvSpPr>
        <p:spPr>
          <a:xfrm>
            <a:off x="4443213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C89E6-6FBD-DF8A-1E98-8BAE0BC8B60B}"/>
              </a:ext>
            </a:extLst>
          </p:cNvPr>
          <p:cNvSpPr txBox="1"/>
          <p:nvPr/>
        </p:nvSpPr>
        <p:spPr>
          <a:xfrm>
            <a:off x="5804562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49AAFF-DF74-3294-3832-E55431873CE8}"/>
              </a:ext>
            </a:extLst>
          </p:cNvPr>
          <p:cNvSpPr txBox="1"/>
          <p:nvPr/>
        </p:nvSpPr>
        <p:spPr>
          <a:xfrm>
            <a:off x="7159425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D241B7-537B-6D58-53F3-09002ECDCA68}"/>
              </a:ext>
            </a:extLst>
          </p:cNvPr>
          <p:cNvSpPr txBox="1"/>
          <p:nvPr/>
        </p:nvSpPr>
        <p:spPr>
          <a:xfrm>
            <a:off x="8514288" y="15508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443DCF-6544-E583-C584-2A1ED39984F7}"/>
              </a:ext>
            </a:extLst>
          </p:cNvPr>
          <p:cNvSpPr txBox="1"/>
          <p:nvPr/>
        </p:nvSpPr>
        <p:spPr>
          <a:xfrm>
            <a:off x="5304116" y="28401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img_02</a:t>
            </a:r>
          </a:p>
        </p:txBody>
      </p:sp>
    </p:spTree>
    <p:extLst>
      <p:ext uri="{BB962C8B-B14F-4D97-AF65-F5344CB8AC3E}">
        <p14:creationId xmlns:p14="http://schemas.microsoft.com/office/powerpoint/2010/main" val="144107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img_03</a:t>
            </a:r>
          </a:p>
        </p:txBody>
      </p:sp>
    </p:spTree>
    <p:extLst>
      <p:ext uri="{BB962C8B-B14F-4D97-AF65-F5344CB8AC3E}">
        <p14:creationId xmlns:p14="http://schemas.microsoft.com/office/powerpoint/2010/main" val="3439034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443DCF-6544-E583-C584-2A1ED39984F7}"/>
              </a:ext>
            </a:extLst>
          </p:cNvPr>
          <p:cNvSpPr txBox="1"/>
          <p:nvPr/>
        </p:nvSpPr>
        <p:spPr>
          <a:xfrm>
            <a:off x="5304116" y="28401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img_04</a:t>
            </a:r>
          </a:p>
        </p:txBody>
      </p:sp>
    </p:spTree>
    <p:extLst>
      <p:ext uri="{BB962C8B-B14F-4D97-AF65-F5344CB8AC3E}">
        <p14:creationId xmlns:p14="http://schemas.microsoft.com/office/powerpoint/2010/main" val="313973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D241B7-537B-6D58-53F3-09002ECDCA68}"/>
              </a:ext>
            </a:extLst>
          </p:cNvPr>
          <p:cNvSpPr txBox="1"/>
          <p:nvPr/>
        </p:nvSpPr>
        <p:spPr>
          <a:xfrm>
            <a:off x="8514288" y="15508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img_05</a:t>
            </a:r>
          </a:p>
        </p:txBody>
      </p:sp>
    </p:spTree>
    <p:extLst>
      <p:ext uri="{BB962C8B-B14F-4D97-AF65-F5344CB8AC3E}">
        <p14:creationId xmlns:p14="http://schemas.microsoft.com/office/powerpoint/2010/main" val="259526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8E406B6-B9B8-1BAC-8DF4-05A5029D65CD}"/>
              </a:ext>
            </a:extLst>
          </p:cNvPr>
          <p:cNvSpPr txBox="1"/>
          <p:nvPr/>
        </p:nvSpPr>
        <p:spPr>
          <a:xfrm>
            <a:off x="5029932" y="222277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8CC3FD-D332-53ED-309E-8CD286602E35}"/>
              </a:ext>
            </a:extLst>
          </p:cNvPr>
          <p:cNvSpPr txBox="1"/>
          <p:nvPr/>
        </p:nvSpPr>
        <p:spPr>
          <a:xfrm>
            <a:off x="7080758" y="22788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img_06</a:t>
            </a:r>
          </a:p>
        </p:txBody>
      </p:sp>
    </p:spTree>
    <p:extLst>
      <p:ext uri="{BB962C8B-B14F-4D97-AF65-F5344CB8AC3E}">
        <p14:creationId xmlns:p14="http://schemas.microsoft.com/office/powerpoint/2010/main" val="99941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img_07</a:t>
            </a:r>
          </a:p>
        </p:txBody>
      </p:sp>
    </p:spTree>
    <p:extLst>
      <p:ext uri="{BB962C8B-B14F-4D97-AF65-F5344CB8AC3E}">
        <p14:creationId xmlns:p14="http://schemas.microsoft.com/office/powerpoint/2010/main" val="725173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64674B-40D6-6166-A9A5-68A1D6D12EA3}"/>
              </a:ext>
            </a:extLst>
          </p:cNvPr>
          <p:cNvSpPr txBox="1"/>
          <p:nvPr/>
        </p:nvSpPr>
        <p:spPr>
          <a:xfrm>
            <a:off x="1727001" y="15237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72198-5838-23F8-E91A-2767FFC07F36}"/>
              </a:ext>
            </a:extLst>
          </p:cNvPr>
          <p:cNvSpPr txBox="1"/>
          <p:nvPr/>
        </p:nvSpPr>
        <p:spPr>
          <a:xfrm>
            <a:off x="4443213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C89E6-6FBD-DF8A-1E98-8BAE0BC8B60B}"/>
              </a:ext>
            </a:extLst>
          </p:cNvPr>
          <p:cNvSpPr txBox="1"/>
          <p:nvPr/>
        </p:nvSpPr>
        <p:spPr>
          <a:xfrm>
            <a:off x="5804562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img_08</a:t>
            </a:r>
          </a:p>
        </p:txBody>
      </p:sp>
    </p:spTree>
    <p:extLst>
      <p:ext uri="{BB962C8B-B14F-4D97-AF65-F5344CB8AC3E}">
        <p14:creationId xmlns:p14="http://schemas.microsoft.com/office/powerpoint/2010/main" val="289577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7D6CA9B-37B6-E87F-5B03-EF194DA4F5D1}"/>
              </a:ext>
            </a:extLst>
          </p:cNvPr>
          <p:cNvSpPr/>
          <p:nvPr/>
        </p:nvSpPr>
        <p:spPr>
          <a:xfrm>
            <a:off x="100012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5DF7D6-D59E-C2ED-D51D-0B6EF12D85F1}"/>
              </a:ext>
            </a:extLst>
          </p:cNvPr>
          <p:cNvSpPr/>
          <p:nvPr/>
        </p:nvSpPr>
        <p:spPr>
          <a:xfrm>
            <a:off x="2358231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604C13-9846-A9FD-B6F2-B11B75F82824}"/>
              </a:ext>
            </a:extLst>
          </p:cNvPr>
          <p:cNvSpPr/>
          <p:nvPr/>
        </p:nvSpPr>
        <p:spPr>
          <a:xfrm>
            <a:off x="3716337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0D95B1-6D98-EBD9-31C0-B50FFCAA25B2}"/>
              </a:ext>
            </a:extLst>
          </p:cNvPr>
          <p:cNvSpPr/>
          <p:nvPr/>
        </p:nvSpPr>
        <p:spPr>
          <a:xfrm>
            <a:off x="5074443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0CD0B-737C-98DC-CD65-C4DFFC948EB6}"/>
              </a:ext>
            </a:extLst>
          </p:cNvPr>
          <p:cNvSpPr/>
          <p:nvPr/>
        </p:nvSpPr>
        <p:spPr>
          <a:xfrm>
            <a:off x="6432549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5D1D289-302B-5A60-3FE0-BC9AD25874B8}"/>
              </a:ext>
            </a:extLst>
          </p:cNvPr>
          <p:cNvSpPr/>
          <p:nvPr/>
        </p:nvSpPr>
        <p:spPr>
          <a:xfrm>
            <a:off x="7790655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9E2C7B-B5B0-53B1-CAC8-F6FBE5A87393}"/>
              </a:ext>
            </a:extLst>
          </p:cNvPr>
          <p:cNvSpPr/>
          <p:nvPr/>
        </p:nvSpPr>
        <p:spPr>
          <a:xfrm>
            <a:off x="9148762" y="1635917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A81A6A-1BC1-B7CB-1B1B-93347FA64F5D}"/>
              </a:ext>
            </a:extLst>
          </p:cNvPr>
          <p:cNvSpPr/>
          <p:nvPr/>
        </p:nvSpPr>
        <p:spPr>
          <a:xfrm>
            <a:off x="3716337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28D50D-450C-CD7E-35A7-5D5D148AD20F}"/>
              </a:ext>
            </a:extLst>
          </p:cNvPr>
          <p:cNvSpPr/>
          <p:nvPr/>
        </p:nvSpPr>
        <p:spPr>
          <a:xfrm>
            <a:off x="6432549" y="2914650"/>
            <a:ext cx="514350" cy="5143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34CD8-A210-E88E-B0E7-F03A404952A2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1514475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FDEA90-8B7D-971A-13B2-B38A4653B880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2872581" y="1893092"/>
            <a:ext cx="84375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2DE212-A7AD-845A-D494-B26B8BE669AE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4230687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D5852A-360E-7CC3-1164-09E8CB6869D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5588793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C781F-B77B-26EA-C28F-F3B4CA91557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6946899" y="1893092"/>
            <a:ext cx="84375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D1A3E7-89FA-EC19-E4C6-6744341740AC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8305005" y="1893092"/>
            <a:ext cx="843757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9C9A37-AB7A-3DB6-0075-9BD381717ABD}"/>
              </a:ext>
            </a:extLst>
          </p:cNvPr>
          <p:cNvCxnSpPr>
            <a:cxnSpLocks/>
            <a:stCxn id="7" idx="5"/>
            <a:endCxn id="13" idx="1"/>
          </p:cNvCxnSpPr>
          <p:nvPr/>
        </p:nvCxnSpPr>
        <p:spPr>
          <a:xfrm>
            <a:off x="2797256" y="2074942"/>
            <a:ext cx="994406" cy="9150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75CABD-FEEC-F4B0-BC10-1B0AB87CA9D1}"/>
              </a:ext>
            </a:extLst>
          </p:cNvPr>
          <p:cNvCxnSpPr>
            <a:cxnSpLocks/>
            <a:stCxn id="13" idx="7"/>
            <a:endCxn id="10" idx="3"/>
          </p:cNvCxnSpPr>
          <p:nvPr/>
        </p:nvCxnSpPr>
        <p:spPr>
          <a:xfrm flipV="1">
            <a:off x="4155362" y="2074942"/>
            <a:ext cx="2352512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134377-C76D-B836-CF35-6DD7C9709A4C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>
            <a:off x="4230687" y="3171825"/>
            <a:ext cx="2201862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E1160E-6691-270A-DBF3-777CED5525DC}"/>
              </a:ext>
            </a:extLst>
          </p:cNvPr>
          <p:cNvCxnSpPr>
            <a:cxnSpLocks/>
            <a:stCxn id="14" idx="7"/>
            <a:endCxn id="11" idx="3"/>
          </p:cNvCxnSpPr>
          <p:nvPr/>
        </p:nvCxnSpPr>
        <p:spPr>
          <a:xfrm flipV="1">
            <a:off x="6871574" y="2074942"/>
            <a:ext cx="994406" cy="91503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89A0DC-C1CE-0897-CE3F-FA07475718BA}"/>
              </a:ext>
            </a:extLst>
          </p:cNvPr>
          <p:cNvSpPr txBox="1"/>
          <p:nvPr/>
        </p:nvSpPr>
        <p:spPr>
          <a:xfrm>
            <a:off x="3143616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64674B-40D6-6166-A9A5-68A1D6D12EA3}"/>
              </a:ext>
            </a:extLst>
          </p:cNvPr>
          <p:cNvSpPr txBox="1"/>
          <p:nvPr/>
        </p:nvSpPr>
        <p:spPr>
          <a:xfrm>
            <a:off x="1727001" y="15237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072198-5838-23F8-E91A-2767FFC07F36}"/>
              </a:ext>
            </a:extLst>
          </p:cNvPr>
          <p:cNvSpPr txBox="1"/>
          <p:nvPr/>
        </p:nvSpPr>
        <p:spPr>
          <a:xfrm>
            <a:off x="4443213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C89E6-6FBD-DF8A-1E98-8BAE0BC8B60B}"/>
              </a:ext>
            </a:extLst>
          </p:cNvPr>
          <p:cNvSpPr txBox="1"/>
          <p:nvPr/>
        </p:nvSpPr>
        <p:spPr>
          <a:xfrm>
            <a:off x="5804562" y="1523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E93919-F8A7-0ED5-F40F-87F6DA7F3144}"/>
              </a:ext>
            </a:extLst>
          </p:cNvPr>
          <p:cNvSpPr txBox="1"/>
          <p:nvPr/>
        </p:nvSpPr>
        <p:spPr>
          <a:xfrm>
            <a:off x="3143616" y="21963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7E237-D34A-4724-73A2-6CCEB28BDF06}"/>
              </a:ext>
            </a:extLst>
          </p:cNvPr>
          <p:cNvSpPr txBox="1"/>
          <p:nvPr/>
        </p:nvSpPr>
        <p:spPr>
          <a:xfrm>
            <a:off x="1000125" y="8001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img_09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BED133-EF47-500D-8284-EB05909EFA7D}"/>
              </a:ext>
            </a:extLst>
          </p:cNvPr>
          <p:cNvSpPr txBox="1"/>
          <p:nvPr/>
        </p:nvSpPr>
        <p:spPr>
          <a:xfrm>
            <a:off x="8514288" y="15508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14277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147</Words>
  <Application>Microsoft Macintosh PowerPoint</Application>
  <PresentationFormat>Widescreen</PresentationFormat>
  <Paragraphs>129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Loh, Ja-Jet</dc:creator>
  <cp:lastModifiedBy>Loh, Ja-Jet</cp:lastModifiedBy>
  <cp:revision>6</cp:revision>
  <dcterms:created xsi:type="dcterms:W3CDTF">2023-01-02T00:51:21Z</dcterms:created>
  <dcterms:modified xsi:type="dcterms:W3CDTF">2023-01-02T10:13:37Z</dcterms:modified>
</cp:coreProperties>
</file>