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83.xml" ContentType="application/vnd.openxmlformats-officedocument.presentationml.tags+xml"/>
  <Override PartName="/ppt/tags/tag784.xml" ContentType="application/vnd.openxmlformats-officedocument.presentationml.tags+xml"/>
  <Override PartName="/ppt/tags/tag785.xml" ContentType="application/vnd.openxmlformats-officedocument.presentationml.tags+xml"/>
  <Override PartName="/ppt/tags/tag786.xml" ContentType="application/vnd.openxmlformats-officedocument.presentationml.tags+xml"/>
  <Override PartName="/ppt/tags/tag787.xml" ContentType="application/vnd.openxmlformats-officedocument.presentationml.tags+xml"/>
  <Override PartName="/ppt/tags/tag788.xml" ContentType="application/vnd.openxmlformats-officedocument.presentationml.tags+xml"/>
  <Override PartName="/ppt/tags/tag789.xml" ContentType="application/vnd.openxmlformats-officedocument.presentationml.tags+xml"/>
  <Override PartName="/ppt/tags/tag790.xml" ContentType="application/vnd.openxmlformats-officedocument.presentationml.tags+xml"/>
  <Override PartName="/ppt/tags/tag791.xml" ContentType="application/vnd.openxmlformats-officedocument.presentationml.tags+xml"/>
  <Override PartName="/ppt/tags/tag792.xml" ContentType="application/vnd.openxmlformats-officedocument.presentationml.tags+xml"/>
  <Override PartName="/ppt/tags/tag793.xml" ContentType="application/vnd.openxmlformats-officedocument.presentationml.tags+xml"/>
  <Override PartName="/ppt/tags/tag794.xml" ContentType="application/vnd.openxmlformats-officedocument.presentationml.tags+xml"/>
  <Override PartName="/ppt/tags/tag795.xml" ContentType="application/vnd.openxmlformats-officedocument.presentationml.tags+xml"/>
  <Override PartName="/ppt/tags/tag796.xml" ContentType="application/vnd.openxmlformats-officedocument.presentationml.tags+xml"/>
  <Override PartName="/ppt/tags/tag797.xml" ContentType="application/vnd.openxmlformats-officedocument.presentationml.tags+xml"/>
  <Override PartName="/ppt/tags/tag798.xml" ContentType="application/vnd.openxmlformats-officedocument.presentationml.tags+xml"/>
  <Override PartName="/ppt/tags/tag799.xml" ContentType="application/vnd.openxmlformats-officedocument.presentationml.tags+xml"/>
  <Override PartName="/ppt/tags/tag800.xml" ContentType="application/vnd.openxmlformats-officedocument.presentationml.tags+xml"/>
  <Override PartName="/ppt/tags/tag801.xml" ContentType="application/vnd.openxmlformats-officedocument.presentationml.tags+xml"/>
  <Override PartName="/ppt/tags/tag802.xml" ContentType="application/vnd.openxmlformats-officedocument.presentationml.tags+xml"/>
  <Override PartName="/ppt/tags/tag803.xml" ContentType="application/vnd.openxmlformats-officedocument.presentationml.tags+xml"/>
  <Override PartName="/ppt/tags/tag804.xml" ContentType="application/vnd.openxmlformats-officedocument.presentationml.tags+xml"/>
  <Override PartName="/ppt/tags/tag805.xml" ContentType="application/vnd.openxmlformats-officedocument.presentationml.tags+xml"/>
  <Override PartName="/ppt/tags/tag806.xml" ContentType="application/vnd.openxmlformats-officedocument.presentationml.tags+xml"/>
  <Override PartName="/ppt/tags/tag807.xml" ContentType="application/vnd.openxmlformats-officedocument.presentationml.tags+xml"/>
  <Override PartName="/ppt/tags/tag808.xml" ContentType="application/vnd.openxmlformats-officedocument.presentationml.tags+xml"/>
  <Override PartName="/ppt/tags/tag809.xml" ContentType="application/vnd.openxmlformats-officedocument.presentationml.tags+xml"/>
  <Override PartName="/ppt/tags/tag810.xml" ContentType="application/vnd.openxmlformats-officedocument.presentationml.tags+xml"/>
  <Override PartName="/ppt/tags/tag811.xml" ContentType="application/vnd.openxmlformats-officedocument.presentationml.tags+xml"/>
  <Override PartName="/ppt/tags/tag812.xml" ContentType="application/vnd.openxmlformats-officedocument.presentationml.tags+xml"/>
  <Override PartName="/ppt/tags/tag813.xml" ContentType="application/vnd.openxmlformats-officedocument.presentationml.tags+xml"/>
  <Override PartName="/ppt/tags/tag814.xml" ContentType="application/vnd.openxmlformats-officedocument.presentationml.tags+xml"/>
  <Override PartName="/ppt/tags/tag815.xml" ContentType="application/vnd.openxmlformats-officedocument.presentationml.tags+xml"/>
  <Override PartName="/ppt/tags/tag816.xml" ContentType="application/vnd.openxmlformats-officedocument.presentationml.tags+xml"/>
  <Override PartName="/ppt/tags/tag817.xml" ContentType="application/vnd.openxmlformats-officedocument.presentationml.tags+xml"/>
  <Override PartName="/ppt/tags/tag818.xml" ContentType="application/vnd.openxmlformats-officedocument.presentationml.tags+xml"/>
  <Override PartName="/ppt/tags/tag819.xml" ContentType="application/vnd.openxmlformats-officedocument.presentationml.tags+xml"/>
  <Override PartName="/ppt/tags/tag820.xml" ContentType="application/vnd.openxmlformats-officedocument.presentationml.tags+xml"/>
  <Override PartName="/ppt/tags/tag821.xml" ContentType="application/vnd.openxmlformats-officedocument.presentationml.tags+xml"/>
  <Override PartName="/ppt/tags/tag822.xml" ContentType="application/vnd.openxmlformats-officedocument.presentationml.tags+xml"/>
  <Override PartName="/ppt/tags/tag823.xml" ContentType="application/vnd.openxmlformats-officedocument.presentationml.tags+xml"/>
  <Override PartName="/ppt/tags/tag824.xml" ContentType="application/vnd.openxmlformats-officedocument.presentationml.tags+xml"/>
  <Override PartName="/ppt/tags/tag825.xml" ContentType="application/vnd.openxmlformats-officedocument.presentationml.tags+xml"/>
  <Override PartName="/ppt/tags/tag826.xml" ContentType="application/vnd.openxmlformats-officedocument.presentationml.tags+xml"/>
  <Override PartName="/ppt/tags/tag827.xml" ContentType="application/vnd.openxmlformats-officedocument.presentationml.tags+xml"/>
  <Override PartName="/ppt/tags/tag828.xml" ContentType="application/vnd.openxmlformats-officedocument.presentationml.tags+xml"/>
  <Override PartName="/ppt/tags/tag829.xml" ContentType="application/vnd.openxmlformats-officedocument.presentationml.tags+xml"/>
  <Override PartName="/ppt/tags/tag830.xml" ContentType="application/vnd.openxmlformats-officedocument.presentationml.tags+xml"/>
  <Override PartName="/ppt/tags/tag831.xml" ContentType="application/vnd.openxmlformats-officedocument.presentationml.tags+xml"/>
  <Override PartName="/ppt/tags/tag832.xml" ContentType="application/vnd.openxmlformats-officedocument.presentationml.tags+xml"/>
  <Override PartName="/ppt/tags/tag833.xml" ContentType="application/vnd.openxmlformats-officedocument.presentationml.tags+xml"/>
  <Override PartName="/ppt/tags/tag834.xml" ContentType="application/vnd.openxmlformats-officedocument.presentationml.tags+xml"/>
  <Override PartName="/ppt/tags/tag835.xml" ContentType="application/vnd.openxmlformats-officedocument.presentationml.tags+xml"/>
  <Override PartName="/ppt/tags/tag836.xml" ContentType="application/vnd.openxmlformats-officedocument.presentationml.tags+xml"/>
  <Override PartName="/ppt/tags/tag837.xml" ContentType="application/vnd.openxmlformats-officedocument.presentationml.tags+xml"/>
  <Override PartName="/ppt/tags/tag838.xml" ContentType="application/vnd.openxmlformats-officedocument.presentationml.tags+xml"/>
  <Override PartName="/ppt/tags/tag839.xml" ContentType="application/vnd.openxmlformats-officedocument.presentationml.tags+xml"/>
  <Override PartName="/ppt/tags/tag840.xml" ContentType="application/vnd.openxmlformats-officedocument.presentationml.tags+xml"/>
  <Override PartName="/ppt/tags/tag841.xml" ContentType="application/vnd.openxmlformats-officedocument.presentationml.tags+xml"/>
  <Override PartName="/ppt/tags/tag842.xml" ContentType="application/vnd.openxmlformats-officedocument.presentationml.tags+xml"/>
  <Override PartName="/ppt/tags/tag843.xml" ContentType="application/vnd.openxmlformats-officedocument.presentationml.tags+xml"/>
  <Override PartName="/ppt/tags/tag844.xml" ContentType="application/vnd.openxmlformats-officedocument.presentationml.tags+xml"/>
  <Override PartName="/ppt/tags/tag845.xml" ContentType="application/vnd.openxmlformats-officedocument.presentationml.tags+xml"/>
  <Override PartName="/ppt/tags/tag846.xml" ContentType="application/vnd.openxmlformats-officedocument.presentationml.tags+xml"/>
  <Override PartName="/ppt/tags/tag847.xml" ContentType="application/vnd.openxmlformats-officedocument.presentationml.tags+xml"/>
  <Override PartName="/ppt/tags/tag848.xml" ContentType="application/vnd.openxmlformats-officedocument.presentationml.tags+xml"/>
  <Override PartName="/ppt/tags/tag849.xml" ContentType="application/vnd.openxmlformats-officedocument.presentationml.tags+xml"/>
  <Override PartName="/ppt/tags/tag850.xml" ContentType="application/vnd.openxmlformats-officedocument.presentationml.tags+xml"/>
  <Override PartName="/ppt/tags/tag851.xml" ContentType="application/vnd.openxmlformats-officedocument.presentationml.tags+xml"/>
  <Override PartName="/ppt/tags/tag852.xml" ContentType="application/vnd.openxmlformats-officedocument.presentationml.tags+xml"/>
  <Override PartName="/ppt/tags/tag853.xml" ContentType="application/vnd.openxmlformats-officedocument.presentationml.tags+xml"/>
  <Override PartName="/ppt/tags/tag854.xml" ContentType="application/vnd.openxmlformats-officedocument.presentationml.tags+xml"/>
  <Override PartName="/ppt/tags/tag855.xml" ContentType="application/vnd.openxmlformats-officedocument.presentationml.tags+xml"/>
  <Override PartName="/ppt/tags/tag856.xml" ContentType="application/vnd.openxmlformats-officedocument.presentationml.tags+xml"/>
  <Override PartName="/ppt/tags/tag857.xml" ContentType="application/vnd.openxmlformats-officedocument.presentationml.tags+xml"/>
  <Override PartName="/ppt/tags/tag858.xml" ContentType="application/vnd.openxmlformats-officedocument.presentationml.tags+xml"/>
  <Override PartName="/ppt/tags/tag859.xml" ContentType="application/vnd.openxmlformats-officedocument.presentationml.tags+xml"/>
  <Override PartName="/ppt/tags/tag860.xml" ContentType="application/vnd.openxmlformats-officedocument.presentationml.tags+xml"/>
  <Override PartName="/ppt/tags/tag861.xml" ContentType="application/vnd.openxmlformats-officedocument.presentationml.tags+xml"/>
  <Override PartName="/ppt/tags/tag862.xml" ContentType="application/vnd.openxmlformats-officedocument.presentationml.tags+xml"/>
  <Override PartName="/ppt/tags/tag863.xml" ContentType="application/vnd.openxmlformats-officedocument.presentationml.tags+xml"/>
  <Override PartName="/ppt/tags/tag864.xml" ContentType="application/vnd.openxmlformats-officedocument.presentationml.tags+xml"/>
  <Override PartName="/ppt/tags/tag865.xml" ContentType="application/vnd.openxmlformats-officedocument.presentationml.tags+xml"/>
  <Override PartName="/ppt/tags/tag866.xml" ContentType="application/vnd.openxmlformats-officedocument.presentationml.tags+xml"/>
  <Override PartName="/ppt/tags/tag867.xml" ContentType="application/vnd.openxmlformats-officedocument.presentationml.tags+xml"/>
  <Override PartName="/ppt/tags/tag868.xml" ContentType="application/vnd.openxmlformats-officedocument.presentationml.tags+xml"/>
  <Override PartName="/ppt/tags/tag869.xml" ContentType="application/vnd.openxmlformats-officedocument.presentationml.tags+xml"/>
  <Override PartName="/ppt/tags/tag870.xml" ContentType="application/vnd.openxmlformats-officedocument.presentationml.tags+xml"/>
  <Override PartName="/ppt/tags/tag871.xml" ContentType="application/vnd.openxmlformats-officedocument.presentationml.tags+xml"/>
  <Override PartName="/ppt/tags/tag872.xml" ContentType="application/vnd.openxmlformats-officedocument.presentationml.tags+xml"/>
  <Override PartName="/ppt/tags/tag873.xml" ContentType="application/vnd.openxmlformats-officedocument.presentationml.tags+xml"/>
  <Override PartName="/ppt/tags/tag874.xml" ContentType="application/vnd.openxmlformats-officedocument.presentationml.tags+xml"/>
  <Override PartName="/ppt/tags/tag875.xml" ContentType="application/vnd.openxmlformats-officedocument.presentationml.tags+xml"/>
  <Override PartName="/ppt/tags/tag876.xml" ContentType="application/vnd.openxmlformats-officedocument.presentationml.tags+xml"/>
  <Override PartName="/ppt/tags/tag877.xml" ContentType="application/vnd.openxmlformats-officedocument.presentationml.tags+xml"/>
  <Override PartName="/ppt/tags/tag878.xml" ContentType="application/vnd.openxmlformats-officedocument.presentationml.tags+xml"/>
  <Override PartName="/ppt/tags/tag879.xml" ContentType="application/vnd.openxmlformats-officedocument.presentationml.tags+xml"/>
  <Override PartName="/ppt/tags/tag880.xml" ContentType="application/vnd.openxmlformats-officedocument.presentationml.tags+xml"/>
  <Override PartName="/ppt/tags/tag881.xml" ContentType="application/vnd.openxmlformats-officedocument.presentationml.tags+xml"/>
  <Override PartName="/ppt/tags/tag882.xml" ContentType="application/vnd.openxmlformats-officedocument.presentationml.tags+xml"/>
  <Override PartName="/ppt/tags/tag883.xml" ContentType="application/vnd.openxmlformats-officedocument.presentationml.tags+xml"/>
  <Override PartName="/ppt/tags/tag884.xml" ContentType="application/vnd.openxmlformats-officedocument.presentationml.tags+xml"/>
  <Override PartName="/ppt/tags/tag885.xml" ContentType="application/vnd.openxmlformats-officedocument.presentationml.tags+xml"/>
  <Override PartName="/ppt/tags/tag886.xml" ContentType="application/vnd.openxmlformats-officedocument.presentationml.tags+xml"/>
  <Override PartName="/ppt/tags/tag887.xml" ContentType="application/vnd.openxmlformats-officedocument.presentationml.tags+xml"/>
  <Override PartName="/ppt/tags/tag888.xml" ContentType="application/vnd.openxmlformats-officedocument.presentationml.tags+xml"/>
  <Override PartName="/ppt/tags/tag889.xml" ContentType="application/vnd.openxmlformats-officedocument.presentationml.tags+xml"/>
  <Override PartName="/ppt/tags/tag890.xml" ContentType="application/vnd.openxmlformats-officedocument.presentationml.tags+xml"/>
  <Override PartName="/ppt/tags/tag891.xml" ContentType="application/vnd.openxmlformats-officedocument.presentationml.tags+xml"/>
  <Override PartName="/ppt/tags/tag892.xml" ContentType="application/vnd.openxmlformats-officedocument.presentationml.tags+xml"/>
  <Override PartName="/ppt/tags/tag893.xml" ContentType="application/vnd.openxmlformats-officedocument.presentationml.tags+xml"/>
  <Override PartName="/ppt/tags/tag894.xml" ContentType="application/vnd.openxmlformats-officedocument.presentationml.tags+xml"/>
  <Override PartName="/ppt/tags/tag895.xml" ContentType="application/vnd.openxmlformats-officedocument.presentationml.tags+xml"/>
  <Override PartName="/ppt/tags/tag896.xml" ContentType="application/vnd.openxmlformats-officedocument.presentationml.tags+xml"/>
  <Override PartName="/ppt/tags/tag897.xml" ContentType="application/vnd.openxmlformats-officedocument.presentationml.tags+xml"/>
  <Override PartName="/ppt/tags/tag898.xml" ContentType="application/vnd.openxmlformats-officedocument.presentationml.tags+xml"/>
  <Override PartName="/ppt/tags/tag899.xml" ContentType="application/vnd.openxmlformats-officedocument.presentationml.tags+xml"/>
  <Override PartName="/ppt/tags/tag900.xml" ContentType="application/vnd.openxmlformats-officedocument.presentationml.tags+xml"/>
  <Override PartName="/ppt/tags/tag901.xml" ContentType="application/vnd.openxmlformats-officedocument.presentationml.tags+xml"/>
  <Override PartName="/ppt/tags/tag902.xml" ContentType="application/vnd.openxmlformats-officedocument.presentationml.tags+xml"/>
  <Override PartName="/ppt/tags/tag903.xml" ContentType="application/vnd.openxmlformats-officedocument.presentationml.tags+xml"/>
  <Override PartName="/ppt/tags/tag904.xml" ContentType="application/vnd.openxmlformats-officedocument.presentationml.tags+xml"/>
  <Override PartName="/ppt/tags/tag905.xml" ContentType="application/vnd.openxmlformats-officedocument.presentationml.tags+xml"/>
  <Override PartName="/ppt/tags/tag906.xml" ContentType="application/vnd.openxmlformats-officedocument.presentationml.tags+xml"/>
  <Override PartName="/ppt/tags/tag907.xml" ContentType="application/vnd.openxmlformats-officedocument.presentationml.tags+xml"/>
  <Override PartName="/ppt/tags/tag908.xml" ContentType="application/vnd.openxmlformats-officedocument.presentationml.tags+xml"/>
  <Override PartName="/ppt/tags/tag909.xml" ContentType="application/vnd.openxmlformats-officedocument.presentationml.tags+xml"/>
  <Override PartName="/ppt/tags/tag910.xml" ContentType="application/vnd.openxmlformats-officedocument.presentationml.tags+xml"/>
  <Override PartName="/ppt/tags/tag911.xml" ContentType="application/vnd.openxmlformats-officedocument.presentationml.tags+xml"/>
  <Override PartName="/ppt/tags/tag912.xml" ContentType="application/vnd.openxmlformats-officedocument.presentationml.tags+xml"/>
  <Override PartName="/ppt/tags/tag913.xml" ContentType="application/vnd.openxmlformats-officedocument.presentationml.tags+xml"/>
  <Override PartName="/ppt/tags/tag914.xml" ContentType="application/vnd.openxmlformats-officedocument.presentationml.tags+xml"/>
  <Override PartName="/ppt/tags/tag915.xml" ContentType="application/vnd.openxmlformats-officedocument.presentationml.tags+xml"/>
  <Override PartName="/ppt/tags/tag916.xml" ContentType="application/vnd.openxmlformats-officedocument.presentationml.tags+xml"/>
  <Override PartName="/ppt/tags/tag917.xml" ContentType="application/vnd.openxmlformats-officedocument.presentationml.tags+xml"/>
  <Override PartName="/ppt/tags/tag918.xml" ContentType="application/vnd.openxmlformats-officedocument.presentationml.tags+xml"/>
  <Override PartName="/ppt/tags/tag919.xml" ContentType="application/vnd.openxmlformats-officedocument.presentationml.tags+xml"/>
  <Override PartName="/ppt/tags/tag920.xml" ContentType="application/vnd.openxmlformats-officedocument.presentationml.tags+xml"/>
  <Override PartName="/ppt/tags/tag921.xml" ContentType="application/vnd.openxmlformats-officedocument.presentationml.tags+xml"/>
  <Override PartName="/ppt/tags/tag922.xml" ContentType="application/vnd.openxmlformats-officedocument.presentationml.tags+xml"/>
  <Override PartName="/ppt/tags/tag923.xml" ContentType="application/vnd.openxmlformats-officedocument.presentationml.tags+xml"/>
  <Override PartName="/ppt/tags/tag924.xml" ContentType="application/vnd.openxmlformats-officedocument.presentationml.tags+xml"/>
  <Override PartName="/ppt/tags/tag925.xml" ContentType="application/vnd.openxmlformats-officedocument.presentationml.tags+xml"/>
  <Override PartName="/ppt/tags/tag926.xml" ContentType="application/vnd.openxmlformats-officedocument.presentationml.tags+xml"/>
  <Override PartName="/ppt/tags/tag927.xml" ContentType="application/vnd.openxmlformats-officedocument.presentationml.tags+xml"/>
  <Override PartName="/ppt/tags/tag928.xml" ContentType="application/vnd.openxmlformats-officedocument.presentationml.tags+xml"/>
  <Override PartName="/ppt/tags/tag929.xml" ContentType="application/vnd.openxmlformats-officedocument.presentationml.tags+xml"/>
  <Override PartName="/ppt/tags/tag930.xml" ContentType="application/vnd.openxmlformats-officedocument.presentationml.tags+xml"/>
  <Override PartName="/ppt/tags/tag931.xml" ContentType="application/vnd.openxmlformats-officedocument.presentationml.tags+xml"/>
  <Override PartName="/ppt/tags/tag932.xml" ContentType="application/vnd.openxmlformats-officedocument.presentationml.tags+xml"/>
  <Override PartName="/ppt/tags/tag933.xml" ContentType="application/vnd.openxmlformats-officedocument.presentationml.tags+xml"/>
  <Override PartName="/ppt/tags/tag934.xml" ContentType="application/vnd.openxmlformats-officedocument.presentationml.tags+xml"/>
  <Override PartName="/ppt/tags/tag935.xml" ContentType="application/vnd.openxmlformats-officedocument.presentationml.tags+xml"/>
  <Override PartName="/ppt/tags/tag936.xml" ContentType="application/vnd.openxmlformats-officedocument.presentationml.tags+xml"/>
  <Override PartName="/ppt/tags/tag937.xml" ContentType="application/vnd.openxmlformats-officedocument.presentationml.tags+xml"/>
  <Override PartName="/ppt/tags/tag938.xml" ContentType="application/vnd.openxmlformats-officedocument.presentationml.tags+xml"/>
  <Override PartName="/ppt/tags/tag939.xml" ContentType="application/vnd.openxmlformats-officedocument.presentationml.tags+xml"/>
  <Override PartName="/ppt/tags/tag940.xml" ContentType="application/vnd.openxmlformats-officedocument.presentationml.tags+xml"/>
  <Override PartName="/ppt/tags/tag941.xml" ContentType="application/vnd.openxmlformats-officedocument.presentationml.tags+xml"/>
  <Override PartName="/ppt/tags/tag942.xml" ContentType="application/vnd.openxmlformats-officedocument.presentationml.tags+xml"/>
  <Override PartName="/ppt/tags/tag943.xml" ContentType="application/vnd.openxmlformats-officedocument.presentationml.tags+xml"/>
  <Override PartName="/ppt/tags/tag944.xml" ContentType="application/vnd.openxmlformats-officedocument.presentationml.tags+xml"/>
  <Override PartName="/ppt/tags/tag945.xml" ContentType="application/vnd.openxmlformats-officedocument.presentationml.tags+xml"/>
  <Override PartName="/ppt/tags/tag946.xml" ContentType="application/vnd.openxmlformats-officedocument.presentationml.tags+xml"/>
  <Override PartName="/ppt/tags/tag947.xml" ContentType="application/vnd.openxmlformats-officedocument.presentationml.tags+xml"/>
  <Override PartName="/ppt/tags/tag948.xml" ContentType="application/vnd.openxmlformats-officedocument.presentationml.tags+xml"/>
  <Override PartName="/ppt/tags/tag949.xml" ContentType="application/vnd.openxmlformats-officedocument.presentationml.tags+xml"/>
  <Override PartName="/ppt/tags/tag950.xml" ContentType="application/vnd.openxmlformats-officedocument.presentationml.tags+xml"/>
  <Override PartName="/ppt/tags/tag951.xml" ContentType="application/vnd.openxmlformats-officedocument.presentationml.tags+xml"/>
  <Override PartName="/ppt/tags/tag952.xml" ContentType="application/vnd.openxmlformats-officedocument.presentationml.tags+xml"/>
  <Override PartName="/ppt/tags/tag953.xml" ContentType="application/vnd.openxmlformats-officedocument.presentationml.tags+xml"/>
  <Override PartName="/ppt/tags/tag954.xml" ContentType="application/vnd.openxmlformats-officedocument.presentationml.tags+xml"/>
  <Override PartName="/ppt/tags/tag955.xml" ContentType="application/vnd.openxmlformats-officedocument.presentationml.tags+xml"/>
  <Override PartName="/ppt/tags/tag956.xml" ContentType="application/vnd.openxmlformats-officedocument.presentationml.tags+xml"/>
  <Override PartName="/ppt/tags/tag957.xml" ContentType="application/vnd.openxmlformats-officedocument.presentationml.tags+xml"/>
  <Override PartName="/ppt/tags/tag958.xml" ContentType="application/vnd.openxmlformats-officedocument.presentationml.tags+xml"/>
  <Override PartName="/ppt/tags/tag959.xml" ContentType="application/vnd.openxmlformats-officedocument.presentationml.tags+xml"/>
  <Override PartName="/ppt/tags/tag960.xml" ContentType="application/vnd.openxmlformats-officedocument.presentationml.tags+xml"/>
  <Override PartName="/ppt/tags/tag961.xml" ContentType="application/vnd.openxmlformats-officedocument.presentationml.tags+xml"/>
  <Override PartName="/ppt/tags/tag962.xml" ContentType="application/vnd.openxmlformats-officedocument.presentationml.tags+xml"/>
  <Override PartName="/ppt/tags/tag963.xml" ContentType="application/vnd.openxmlformats-officedocument.presentationml.tags+xml"/>
  <Override PartName="/ppt/tags/tag964.xml" ContentType="application/vnd.openxmlformats-officedocument.presentationml.tags+xml"/>
  <Override PartName="/ppt/tags/tag965.xml" ContentType="application/vnd.openxmlformats-officedocument.presentationml.tags+xml"/>
  <Override PartName="/ppt/tags/tag966.xml" ContentType="application/vnd.openxmlformats-officedocument.presentationml.tags+xml"/>
  <Override PartName="/ppt/tags/tag967.xml" ContentType="application/vnd.openxmlformats-officedocument.presentationml.tags+xml"/>
  <Override PartName="/ppt/tags/tag968.xml" ContentType="application/vnd.openxmlformats-officedocument.presentationml.tags+xml"/>
  <Override PartName="/ppt/tags/tag969.xml" ContentType="application/vnd.openxmlformats-officedocument.presentationml.tags+xml"/>
  <Override PartName="/ppt/tags/tag970.xml" ContentType="application/vnd.openxmlformats-officedocument.presentationml.tags+xml"/>
  <Override PartName="/ppt/tags/tag971.xml" ContentType="application/vnd.openxmlformats-officedocument.presentationml.tags+xml"/>
  <Override PartName="/ppt/tags/tag972.xml" ContentType="application/vnd.openxmlformats-officedocument.presentationml.tags+xml"/>
  <Override PartName="/ppt/tags/tag973.xml" ContentType="application/vnd.openxmlformats-officedocument.presentationml.tags+xml"/>
  <Override PartName="/ppt/tags/tag974.xml" ContentType="application/vnd.openxmlformats-officedocument.presentationml.tags+xml"/>
  <Override PartName="/ppt/tags/tag975.xml" ContentType="application/vnd.openxmlformats-officedocument.presentationml.tags+xml"/>
  <Override PartName="/ppt/tags/tag976.xml" ContentType="application/vnd.openxmlformats-officedocument.presentationml.tags+xml"/>
  <Override PartName="/ppt/tags/tag977.xml" ContentType="application/vnd.openxmlformats-officedocument.presentationml.tags+xml"/>
  <Override PartName="/ppt/tags/tag978.xml" ContentType="application/vnd.openxmlformats-officedocument.presentationml.tags+xml"/>
  <Override PartName="/ppt/tags/tag979.xml" ContentType="application/vnd.openxmlformats-officedocument.presentationml.tags+xml"/>
  <Override PartName="/ppt/tags/tag980.xml" ContentType="application/vnd.openxmlformats-officedocument.presentationml.tags+xml"/>
  <Override PartName="/ppt/tags/tag981.xml" ContentType="application/vnd.openxmlformats-officedocument.presentationml.tags+xml"/>
  <Override PartName="/ppt/tags/tag982.xml" ContentType="application/vnd.openxmlformats-officedocument.presentationml.tags+xml"/>
  <Override PartName="/ppt/tags/tag983.xml" ContentType="application/vnd.openxmlformats-officedocument.presentationml.tags+xml"/>
  <Override PartName="/ppt/tags/tag984.xml" ContentType="application/vnd.openxmlformats-officedocument.presentationml.tags+xml"/>
  <Override PartName="/ppt/tags/tag985.xml" ContentType="application/vnd.openxmlformats-officedocument.presentationml.tags+xml"/>
  <Override PartName="/ppt/tags/tag986.xml" ContentType="application/vnd.openxmlformats-officedocument.presentationml.tags+xml"/>
  <Override PartName="/ppt/tags/tag987.xml" ContentType="application/vnd.openxmlformats-officedocument.presentationml.tags+xml"/>
  <Override PartName="/ppt/tags/tag988.xml" ContentType="application/vnd.openxmlformats-officedocument.presentationml.tags+xml"/>
  <Override PartName="/ppt/tags/tag989.xml" ContentType="application/vnd.openxmlformats-officedocument.presentationml.tags+xml"/>
  <Override PartName="/ppt/tags/tag990.xml" ContentType="application/vnd.openxmlformats-officedocument.presentationml.tags+xml"/>
  <Override PartName="/ppt/tags/tag991.xml" ContentType="application/vnd.openxmlformats-officedocument.presentationml.tags+xml"/>
  <Override PartName="/ppt/tags/tag992.xml" ContentType="application/vnd.openxmlformats-officedocument.presentationml.tags+xml"/>
  <Override PartName="/ppt/tags/tag993.xml" ContentType="application/vnd.openxmlformats-officedocument.presentationml.tags+xml"/>
  <Override PartName="/ppt/tags/tag994.xml" ContentType="application/vnd.openxmlformats-officedocument.presentationml.tags+xml"/>
  <Override PartName="/ppt/tags/tag995.xml" ContentType="application/vnd.openxmlformats-officedocument.presentationml.tags+xml"/>
  <Override PartName="/ppt/tags/tag996.xml" ContentType="application/vnd.openxmlformats-officedocument.presentationml.tags+xml"/>
  <Override PartName="/ppt/tags/tag997.xml" ContentType="application/vnd.openxmlformats-officedocument.presentationml.tags+xml"/>
  <Override PartName="/ppt/tags/tag998.xml" ContentType="application/vnd.openxmlformats-officedocument.presentationml.tags+xml"/>
  <Override PartName="/ppt/tags/tag999.xml" ContentType="application/vnd.openxmlformats-officedocument.presentationml.tags+xml"/>
  <Override PartName="/ppt/tags/tag1000.xml" ContentType="application/vnd.openxmlformats-officedocument.presentationml.tags+xml"/>
  <Override PartName="/ppt/tags/tag1001.xml" ContentType="application/vnd.openxmlformats-officedocument.presentationml.tags+xml"/>
  <Override PartName="/ppt/tags/tag1002.xml" ContentType="application/vnd.openxmlformats-officedocument.presentationml.tags+xml"/>
  <Override PartName="/ppt/tags/tag1003.xml" ContentType="application/vnd.openxmlformats-officedocument.presentationml.tags+xml"/>
  <Override PartName="/ppt/tags/tag1004.xml" ContentType="application/vnd.openxmlformats-officedocument.presentationml.tags+xml"/>
  <Override PartName="/ppt/tags/tag1005.xml" ContentType="application/vnd.openxmlformats-officedocument.presentationml.tags+xml"/>
  <Override PartName="/ppt/tags/tag1006.xml" ContentType="application/vnd.openxmlformats-officedocument.presentationml.tags+xml"/>
  <Override PartName="/ppt/tags/tag1007.xml" ContentType="application/vnd.openxmlformats-officedocument.presentationml.tags+xml"/>
  <Override PartName="/ppt/tags/tag1008.xml" ContentType="application/vnd.openxmlformats-officedocument.presentationml.tags+xml"/>
  <Override PartName="/ppt/tags/tag1009.xml" ContentType="application/vnd.openxmlformats-officedocument.presentationml.tags+xml"/>
  <Override PartName="/ppt/tags/tag1010.xml" ContentType="application/vnd.openxmlformats-officedocument.presentationml.tags+xml"/>
  <Override PartName="/ppt/tags/tag1011.xml" ContentType="application/vnd.openxmlformats-officedocument.presentationml.tags+xml"/>
  <Override PartName="/ppt/tags/tag1012.xml" ContentType="application/vnd.openxmlformats-officedocument.presentationml.tags+xml"/>
  <Override PartName="/ppt/tags/tag1013.xml" ContentType="application/vnd.openxmlformats-officedocument.presentationml.tags+xml"/>
  <Override PartName="/ppt/tags/tag1014.xml" ContentType="application/vnd.openxmlformats-officedocument.presentationml.tags+xml"/>
  <Override PartName="/ppt/tags/tag1015.xml" ContentType="application/vnd.openxmlformats-officedocument.presentationml.tags+xml"/>
  <Override PartName="/ppt/tags/tag1016.xml" ContentType="application/vnd.openxmlformats-officedocument.presentationml.tags+xml"/>
  <Override PartName="/ppt/tags/tag1017.xml" ContentType="application/vnd.openxmlformats-officedocument.presentationml.tags+xml"/>
  <Override PartName="/ppt/tags/tag1018.xml" ContentType="application/vnd.openxmlformats-officedocument.presentationml.tags+xml"/>
  <Override PartName="/ppt/tags/tag1019.xml" ContentType="application/vnd.openxmlformats-officedocument.presentationml.tags+xml"/>
  <Override PartName="/ppt/tags/tag1020.xml" ContentType="application/vnd.openxmlformats-officedocument.presentationml.tags+xml"/>
  <Override PartName="/ppt/tags/tag1021.xml" ContentType="application/vnd.openxmlformats-officedocument.presentationml.tags+xml"/>
  <Override PartName="/ppt/tags/tag1022.xml" ContentType="application/vnd.openxmlformats-officedocument.presentationml.tags+xml"/>
  <Override PartName="/ppt/tags/tag1023.xml" ContentType="application/vnd.openxmlformats-officedocument.presentationml.tags+xml"/>
  <Override PartName="/ppt/tags/tag1024.xml" ContentType="application/vnd.openxmlformats-officedocument.presentationml.tags+xml"/>
  <Override PartName="/ppt/tags/tag1025.xml" ContentType="application/vnd.openxmlformats-officedocument.presentationml.tags+xml"/>
  <Override PartName="/ppt/tags/tag1026.xml" ContentType="application/vnd.openxmlformats-officedocument.presentationml.tags+xml"/>
  <Override PartName="/ppt/tags/tag1027.xml" ContentType="application/vnd.openxmlformats-officedocument.presentationml.tags+xml"/>
  <Override PartName="/ppt/tags/tag1028.xml" ContentType="application/vnd.openxmlformats-officedocument.presentationml.tags+xml"/>
  <Override PartName="/ppt/tags/tag1029.xml" ContentType="application/vnd.openxmlformats-officedocument.presentationml.tags+xml"/>
  <Override PartName="/ppt/tags/tag1030.xml" ContentType="application/vnd.openxmlformats-officedocument.presentationml.tags+xml"/>
  <Override PartName="/ppt/tags/tag1031.xml" ContentType="application/vnd.openxmlformats-officedocument.presentationml.tags+xml"/>
  <Override PartName="/ppt/tags/tag1032.xml" ContentType="application/vnd.openxmlformats-officedocument.presentationml.tags+xml"/>
  <Override PartName="/ppt/tags/tag1033.xml" ContentType="application/vnd.openxmlformats-officedocument.presentationml.tags+xml"/>
  <Override PartName="/ppt/tags/tag1034.xml" ContentType="application/vnd.openxmlformats-officedocument.presentationml.tags+xml"/>
  <Override PartName="/ppt/tags/tag1035.xml" ContentType="application/vnd.openxmlformats-officedocument.presentationml.tags+xml"/>
  <Override PartName="/ppt/tags/tag1036.xml" ContentType="application/vnd.openxmlformats-officedocument.presentationml.tags+xml"/>
  <Override PartName="/ppt/tags/tag1037.xml" ContentType="application/vnd.openxmlformats-officedocument.presentationml.tags+xml"/>
  <Override PartName="/ppt/tags/tag1038.xml" ContentType="application/vnd.openxmlformats-officedocument.presentationml.tags+xml"/>
  <Override PartName="/ppt/tags/tag1039.xml" ContentType="application/vnd.openxmlformats-officedocument.presentationml.tags+xml"/>
  <Override PartName="/ppt/tags/tag1040.xml" ContentType="application/vnd.openxmlformats-officedocument.presentationml.tags+xml"/>
  <Override PartName="/ppt/tags/tag1041.xml" ContentType="application/vnd.openxmlformats-officedocument.presentationml.tags+xml"/>
  <Override PartName="/ppt/tags/tag1042.xml" ContentType="application/vnd.openxmlformats-officedocument.presentationml.tags+xml"/>
  <Override PartName="/ppt/tags/tag1043.xml" ContentType="application/vnd.openxmlformats-officedocument.presentationml.tags+xml"/>
  <Override PartName="/ppt/tags/tag1044.xml" ContentType="application/vnd.openxmlformats-officedocument.presentationml.tags+xml"/>
  <Override PartName="/ppt/tags/tag1045.xml" ContentType="application/vnd.openxmlformats-officedocument.presentationml.tags+xml"/>
  <Override PartName="/ppt/tags/tag1046.xml" ContentType="application/vnd.openxmlformats-officedocument.presentationml.tags+xml"/>
  <Override PartName="/ppt/tags/tag1047.xml" ContentType="application/vnd.openxmlformats-officedocument.presentationml.tags+xml"/>
  <Override PartName="/ppt/tags/tag1048.xml" ContentType="application/vnd.openxmlformats-officedocument.presentationml.tags+xml"/>
  <Override PartName="/ppt/tags/tag1049.xml" ContentType="application/vnd.openxmlformats-officedocument.presentationml.tags+xml"/>
  <Override PartName="/ppt/tags/tag1050.xml" ContentType="application/vnd.openxmlformats-officedocument.presentationml.tags+xml"/>
  <Override PartName="/ppt/tags/tag1051.xml" ContentType="application/vnd.openxmlformats-officedocument.presentationml.tags+xml"/>
  <Override PartName="/ppt/tags/tag1052.xml" ContentType="application/vnd.openxmlformats-officedocument.presentationml.tags+xml"/>
  <Override PartName="/ppt/tags/tag1053.xml" ContentType="application/vnd.openxmlformats-officedocument.presentationml.tags+xml"/>
  <Override PartName="/ppt/tags/tag1054.xml" ContentType="application/vnd.openxmlformats-officedocument.presentationml.tags+xml"/>
  <Override PartName="/ppt/tags/tag1055.xml" ContentType="application/vnd.openxmlformats-officedocument.presentationml.tags+xml"/>
  <Override PartName="/ppt/tags/tag1056.xml" ContentType="application/vnd.openxmlformats-officedocument.presentationml.tags+xml"/>
  <Override PartName="/ppt/tags/tag1057.xml" ContentType="application/vnd.openxmlformats-officedocument.presentationml.tags+xml"/>
  <Override PartName="/ppt/tags/tag1058.xml" ContentType="application/vnd.openxmlformats-officedocument.presentationml.tags+xml"/>
  <Override PartName="/ppt/tags/tag1059.xml" ContentType="application/vnd.openxmlformats-officedocument.presentationml.tags+xml"/>
  <Override PartName="/ppt/tags/tag1060.xml" ContentType="application/vnd.openxmlformats-officedocument.presentationml.tags+xml"/>
  <Override PartName="/ppt/tags/tag1061.xml" ContentType="application/vnd.openxmlformats-officedocument.presentationml.tags+xml"/>
  <Override PartName="/ppt/tags/tag1062.xml" ContentType="application/vnd.openxmlformats-officedocument.presentationml.tags+xml"/>
  <Override PartName="/ppt/tags/tag1063.xml" ContentType="application/vnd.openxmlformats-officedocument.presentationml.tags+xml"/>
  <Override PartName="/ppt/tags/tag1064.xml" ContentType="application/vnd.openxmlformats-officedocument.presentationml.tags+xml"/>
  <Override PartName="/ppt/tags/tag1065.xml" ContentType="application/vnd.openxmlformats-officedocument.presentationml.tags+xml"/>
  <Override PartName="/ppt/tags/tag1066.xml" ContentType="application/vnd.openxmlformats-officedocument.presentationml.tags+xml"/>
  <Override PartName="/ppt/tags/tag1067.xml" ContentType="application/vnd.openxmlformats-officedocument.presentationml.tags+xml"/>
  <Override PartName="/ppt/tags/tag1068.xml" ContentType="application/vnd.openxmlformats-officedocument.presentationml.tags+xml"/>
  <Override PartName="/ppt/tags/tag1069.xml" ContentType="application/vnd.openxmlformats-officedocument.presentationml.tags+xml"/>
  <Override PartName="/ppt/tags/tag1070.xml" ContentType="application/vnd.openxmlformats-officedocument.presentationml.tags+xml"/>
  <Override PartName="/ppt/tags/tag1071.xml" ContentType="application/vnd.openxmlformats-officedocument.presentationml.tags+xml"/>
  <Override PartName="/ppt/tags/tag1072.xml" ContentType="application/vnd.openxmlformats-officedocument.presentationml.tags+xml"/>
  <Override PartName="/ppt/tags/tag1073.xml" ContentType="application/vnd.openxmlformats-officedocument.presentationml.tags+xml"/>
  <Override PartName="/ppt/tags/tag1074.xml" ContentType="application/vnd.openxmlformats-officedocument.presentationml.tags+xml"/>
  <Override PartName="/ppt/tags/tag1075.xml" ContentType="application/vnd.openxmlformats-officedocument.presentationml.tags+xml"/>
  <Override PartName="/ppt/tags/tag1076.xml" ContentType="application/vnd.openxmlformats-officedocument.presentationml.tags+xml"/>
  <Override PartName="/ppt/tags/tag1077.xml" ContentType="application/vnd.openxmlformats-officedocument.presentationml.tags+xml"/>
  <Override PartName="/ppt/tags/tag1078.xml" ContentType="application/vnd.openxmlformats-officedocument.presentationml.tags+xml"/>
  <Override PartName="/ppt/tags/tag1079.xml" ContentType="application/vnd.openxmlformats-officedocument.presentationml.tags+xml"/>
  <Override PartName="/ppt/tags/tag1080.xml" ContentType="application/vnd.openxmlformats-officedocument.presentationml.tags+xml"/>
  <Override PartName="/ppt/tags/tag1081.xml" ContentType="application/vnd.openxmlformats-officedocument.presentationml.tags+xml"/>
  <Override PartName="/ppt/tags/tag1082.xml" ContentType="application/vnd.openxmlformats-officedocument.presentationml.tags+xml"/>
  <Override PartName="/ppt/tags/tag1083.xml" ContentType="application/vnd.openxmlformats-officedocument.presentationml.tags+xml"/>
  <Override PartName="/ppt/tags/tag1084.xml" ContentType="application/vnd.openxmlformats-officedocument.presentationml.tags+xml"/>
  <Override PartName="/ppt/tags/tag1085.xml" ContentType="application/vnd.openxmlformats-officedocument.presentationml.tags+xml"/>
  <Override PartName="/ppt/tags/tag1086.xml" ContentType="application/vnd.openxmlformats-officedocument.presentationml.tags+xml"/>
  <Override PartName="/ppt/tags/tag1087.xml" ContentType="application/vnd.openxmlformats-officedocument.presentationml.tags+xml"/>
  <Override PartName="/ppt/tags/tag1088.xml" ContentType="application/vnd.openxmlformats-officedocument.presentationml.tags+xml"/>
  <Override PartName="/ppt/tags/tag1089.xml" ContentType="application/vnd.openxmlformats-officedocument.presentationml.tags+xml"/>
  <Override PartName="/ppt/tags/tag1090.xml" ContentType="application/vnd.openxmlformats-officedocument.presentationml.tags+xml"/>
  <Override PartName="/ppt/tags/tag1091.xml" ContentType="application/vnd.openxmlformats-officedocument.presentationml.tags+xml"/>
  <Override PartName="/ppt/tags/tag1092.xml" ContentType="application/vnd.openxmlformats-officedocument.presentationml.tags+xml"/>
  <Override PartName="/ppt/tags/tag1093.xml" ContentType="application/vnd.openxmlformats-officedocument.presentationml.tags+xml"/>
  <Override PartName="/ppt/tags/tag1094.xml" ContentType="application/vnd.openxmlformats-officedocument.presentationml.tags+xml"/>
  <Override PartName="/ppt/tags/tag1095.xml" ContentType="application/vnd.openxmlformats-officedocument.presentationml.tags+xml"/>
  <Override PartName="/ppt/tags/tag1096.xml" ContentType="application/vnd.openxmlformats-officedocument.presentationml.tags+xml"/>
  <Override PartName="/ppt/tags/tag1097.xml" ContentType="application/vnd.openxmlformats-officedocument.presentationml.tags+xml"/>
  <Override PartName="/ppt/tags/tag1098.xml" ContentType="application/vnd.openxmlformats-officedocument.presentationml.tags+xml"/>
  <Override PartName="/ppt/tags/tag1099.xml" ContentType="application/vnd.openxmlformats-officedocument.presentationml.tags+xml"/>
  <Override PartName="/ppt/tags/tag1100.xml" ContentType="application/vnd.openxmlformats-officedocument.presentationml.tags+xml"/>
  <Override PartName="/ppt/tags/tag1101.xml" ContentType="application/vnd.openxmlformats-officedocument.presentationml.tags+xml"/>
  <Override PartName="/ppt/tags/tag1102.xml" ContentType="application/vnd.openxmlformats-officedocument.presentationml.tags+xml"/>
  <Override PartName="/ppt/tags/tag1103.xml" ContentType="application/vnd.openxmlformats-officedocument.presentationml.tags+xml"/>
  <Override PartName="/ppt/tags/tag1104.xml" ContentType="application/vnd.openxmlformats-officedocument.presentationml.tags+xml"/>
  <Override PartName="/ppt/tags/tag1105.xml" ContentType="application/vnd.openxmlformats-officedocument.presentationml.tags+xml"/>
  <Override PartName="/ppt/tags/tag1106.xml" ContentType="application/vnd.openxmlformats-officedocument.presentationml.tags+xml"/>
  <Override PartName="/ppt/tags/tag1107.xml" ContentType="application/vnd.openxmlformats-officedocument.presentationml.tags+xml"/>
  <Override PartName="/ppt/tags/tag1108.xml" ContentType="application/vnd.openxmlformats-officedocument.presentationml.tags+xml"/>
  <Override PartName="/ppt/tags/tag1109.xml" ContentType="application/vnd.openxmlformats-officedocument.presentationml.tags+xml"/>
  <Override PartName="/ppt/tags/tag1110.xml" ContentType="application/vnd.openxmlformats-officedocument.presentationml.tags+xml"/>
  <Override PartName="/ppt/tags/tag1111.xml" ContentType="application/vnd.openxmlformats-officedocument.presentationml.tags+xml"/>
  <Override PartName="/ppt/tags/tag1112.xml" ContentType="application/vnd.openxmlformats-officedocument.presentationml.tags+xml"/>
  <Override PartName="/ppt/tags/tag1113.xml" ContentType="application/vnd.openxmlformats-officedocument.presentationml.tags+xml"/>
  <Override PartName="/ppt/tags/tag1114.xml" ContentType="application/vnd.openxmlformats-officedocument.presentationml.tags+xml"/>
  <Override PartName="/ppt/tags/tag1115.xml" ContentType="application/vnd.openxmlformats-officedocument.presentationml.tags+xml"/>
  <Override PartName="/ppt/tags/tag1116.xml" ContentType="application/vnd.openxmlformats-officedocument.presentationml.tags+xml"/>
  <Override PartName="/ppt/tags/tag1117.xml" ContentType="application/vnd.openxmlformats-officedocument.presentationml.tags+xml"/>
  <Override PartName="/ppt/tags/tag1118.xml" ContentType="application/vnd.openxmlformats-officedocument.presentationml.tags+xml"/>
  <Override PartName="/ppt/tags/tag1119.xml" ContentType="application/vnd.openxmlformats-officedocument.presentationml.tags+xml"/>
  <Override PartName="/ppt/tags/tag1120.xml" ContentType="application/vnd.openxmlformats-officedocument.presentationml.tags+xml"/>
  <Override PartName="/ppt/tags/tag1121.xml" ContentType="application/vnd.openxmlformats-officedocument.presentationml.tags+xml"/>
  <Override PartName="/ppt/tags/tag1122.xml" ContentType="application/vnd.openxmlformats-officedocument.presentationml.tags+xml"/>
  <Override PartName="/ppt/tags/tag1123.xml" ContentType="application/vnd.openxmlformats-officedocument.presentationml.tags+xml"/>
  <Override PartName="/ppt/tags/tag1124.xml" ContentType="application/vnd.openxmlformats-officedocument.presentationml.tags+xml"/>
  <Override PartName="/ppt/tags/tag1125.xml" ContentType="application/vnd.openxmlformats-officedocument.presentationml.tags+xml"/>
  <Override PartName="/ppt/tags/tag1126.xml" ContentType="application/vnd.openxmlformats-officedocument.presentationml.tags+xml"/>
  <Override PartName="/ppt/tags/tag1127.xml" ContentType="application/vnd.openxmlformats-officedocument.presentationml.tags+xml"/>
  <Override PartName="/ppt/tags/tag1128.xml" ContentType="application/vnd.openxmlformats-officedocument.presentationml.tags+xml"/>
  <Override PartName="/ppt/tags/tag1129.xml" ContentType="application/vnd.openxmlformats-officedocument.presentationml.tags+xml"/>
  <Override PartName="/ppt/tags/tag1130.xml" ContentType="application/vnd.openxmlformats-officedocument.presentationml.tags+xml"/>
  <Override PartName="/ppt/tags/tag1131.xml" ContentType="application/vnd.openxmlformats-officedocument.presentationml.tags+xml"/>
  <Override PartName="/ppt/tags/tag1132.xml" ContentType="application/vnd.openxmlformats-officedocument.presentationml.tags+xml"/>
  <Override PartName="/ppt/tags/tag1133.xml" ContentType="application/vnd.openxmlformats-officedocument.presentationml.tags+xml"/>
  <Override PartName="/ppt/tags/tag1134.xml" ContentType="application/vnd.openxmlformats-officedocument.presentationml.tags+xml"/>
  <Override PartName="/ppt/tags/tag1135.xml" ContentType="application/vnd.openxmlformats-officedocument.presentationml.tags+xml"/>
  <Override PartName="/ppt/tags/tag1136.xml" ContentType="application/vnd.openxmlformats-officedocument.presentationml.tags+xml"/>
  <Override PartName="/ppt/tags/tag1137.xml" ContentType="application/vnd.openxmlformats-officedocument.presentationml.tags+xml"/>
  <Override PartName="/ppt/tags/tag1138.xml" ContentType="application/vnd.openxmlformats-officedocument.presentationml.tags+xml"/>
  <Override PartName="/ppt/tags/tag1139.xml" ContentType="application/vnd.openxmlformats-officedocument.presentationml.tags+xml"/>
  <Override PartName="/ppt/tags/tag1140.xml" ContentType="application/vnd.openxmlformats-officedocument.presentationml.tags+xml"/>
  <Override PartName="/ppt/tags/tag1141.xml" ContentType="application/vnd.openxmlformats-officedocument.presentationml.tags+xml"/>
  <Override PartName="/ppt/tags/tag1142.xml" ContentType="application/vnd.openxmlformats-officedocument.presentationml.tags+xml"/>
  <Override PartName="/ppt/tags/tag1143.xml" ContentType="application/vnd.openxmlformats-officedocument.presentationml.tags+xml"/>
  <Override PartName="/ppt/tags/tag1144.xml" ContentType="application/vnd.openxmlformats-officedocument.presentationml.tags+xml"/>
  <Override PartName="/ppt/tags/tag1145.xml" ContentType="application/vnd.openxmlformats-officedocument.presentationml.tags+xml"/>
  <Override PartName="/ppt/tags/tag1146.xml" ContentType="application/vnd.openxmlformats-officedocument.presentationml.tags+xml"/>
  <Override PartName="/ppt/tags/tag1147.xml" ContentType="application/vnd.openxmlformats-officedocument.presentationml.tags+xml"/>
  <Override PartName="/ppt/tags/tag1148.xml" ContentType="application/vnd.openxmlformats-officedocument.presentationml.tags+xml"/>
  <Override PartName="/ppt/tags/tag1149.xml" ContentType="application/vnd.openxmlformats-officedocument.presentationml.tags+xml"/>
  <Override PartName="/ppt/tags/tag1150.xml" ContentType="application/vnd.openxmlformats-officedocument.presentationml.tags+xml"/>
  <Override PartName="/ppt/tags/tag1151.xml" ContentType="application/vnd.openxmlformats-officedocument.presentationml.tags+xml"/>
  <Override PartName="/ppt/tags/tag1152.xml" ContentType="application/vnd.openxmlformats-officedocument.presentationml.tags+xml"/>
  <Override PartName="/ppt/tags/tag1153.xml" ContentType="application/vnd.openxmlformats-officedocument.presentationml.tags+xml"/>
  <Override PartName="/ppt/tags/tag1154.xml" ContentType="application/vnd.openxmlformats-officedocument.presentationml.tags+xml"/>
  <Override PartName="/ppt/tags/tag1155.xml" ContentType="application/vnd.openxmlformats-officedocument.presentationml.tags+xml"/>
  <Override PartName="/ppt/tags/tag1156.xml" ContentType="application/vnd.openxmlformats-officedocument.presentationml.tags+xml"/>
  <Override PartName="/ppt/tags/tag1157.xml" ContentType="application/vnd.openxmlformats-officedocument.presentationml.tags+xml"/>
  <Override PartName="/ppt/tags/tag1158.xml" ContentType="application/vnd.openxmlformats-officedocument.presentationml.tags+xml"/>
  <Override PartName="/ppt/tags/tag1159.xml" ContentType="application/vnd.openxmlformats-officedocument.presentationml.tags+xml"/>
  <Override PartName="/ppt/tags/tag1160.xml" ContentType="application/vnd.openxmlformats-officedocument.presentationml.tags+xml"/>
  <Override PartName="/ppt/tags/tag1161.xml" ContentType="application/vnd.openxmlformats-officedocument.presentationml.tags+xml"/>
  <Override PartName="/ppt/tags/tag1162.xml" ContentType="application/vnd.openxmlformats-officedocument.presentationml.tags+xml"/>
  <Override PartName="/ppt/tags/tag1163.xml" ContentType="application/vnd.openxmlformats-officedocument.presentationml.tags+xml"/>
  <Override PartName="/ppt/tags/tag1164.xml" ContentType="application/vnd.openxmlformats-officedocument.presentationml.tags+xml"/>
  <Override PartName="/ppt/tags/tag1165.xml" ContentType="application/vnd.openxmlformats-officedocument.presentationml.tags+xml"/>
  <Override PartName="/ppt/tags/tag1166.xml" ContentType="application/vnd.openxmlformats-officedocument.presentationml.tags+xml"/>
  <Override PartName="/ppt/tags/tag1167.xml" ContentType="application/vnd.openxmlformats-officedocument.presentationml.tags+xml"/>
  <Override PartName="/ppt/tags/tag1168.xml" ContentType="application/vnd.openxmlformats-officedocument.presentationml.tags+xml"/>
  <Override PartName="/ppt/tags/tag1169.xml" ContentType="application/vnd.openxmlformats-officedocument.presentationml.tags+xml"/>
  <Override PartName="/ppt/tags/tag1170.xml" ContentType="application/vnd.openxmlformats-officedocument.presentationml.tags+xml"/>
  <Override PartName="/ppt/tags/tag1171.xml" ContentType="application/vnd.openxmlformats-officedocument.presentationml.tags+xml"/>
  <Override PartName="/ppt/tags/tag1172.xml" ContentType="application/vnd.openxmlformats-officedocument.presentationml.tags+xml"/>
  <Override PartName="/ppt/tags/tag1173.xml" ContentType="application/vnd.openxmlformats-officedocument.presentationml.tags+xml"/>
  <Override PartName="/ppt/tags/tag1174.xml" ContentType="application/vnd.openxmlformats-officedocument.presentationml.tags+xml"/>
  <Override PartName="/ppt/tags/tag1175.xml" ContentType="application/vnd.openxmlformats-officedocument.presentationml.tags+xml"/>
  <Override PartName="/ppt/tags/tag1176.xml" ContentType="application/vnd.openxmlformats-officedocument.presentationml.tags+xml"/>
  <Override PartName="/ppt/tags/tag1177.xml" ContentType="application/vnd.openxmlformats-officedocument.presentationml.tags+xml"/>
  <Override PartName="/ppt/tags/tag1178.xml" ContentType="application/vnd.openxmlformats-officedocument.presentationml.tags+xml"/>
  <Override PartName="/ppt/tags/tag1179.xml" ContentType="application/vnd.openxmlformats-officedocument.presentationml.tags+xml"/>
  <Override PartName="/ppt/tags/tag1180.xml" ContentType="application/vnd.openxmlformats-officedocument.presentationml.tags+xml"/>
  <Override PartName="/ppt/tags/tag1181.xml" ContentType="application/vnd.openxmlformats-officedocument.presentationml.tags+xml"/>
  <Override PartName="/ppt/tags/tag1182.xml" ContentType="application/vnd.openxmlformats-officedocument.presentationml.tags+xml"/>
  <Override PartName="/ppt/tags/tag1183.xml" ContentType="application/vnd.openxmlformats-officedocument.presentationml.tags+xml"/>
  <Override PartName="/ppt/tags/tag1184.xml" ContentType="application/vnd.openxmlformats-officedocument.presentationml.tags+xml"/>
  <Override PartName="/ppt/tags/tag1185.xml" ContentType="application/vnd.openxmlformats-officedocument.presentationml.tags+xml"/>
  <Override PartName="/ppt/tags/tag1186.xml" ContentType="application/vnd.openxmlformats-officedocument.presentationml.tags+xml"/>
  <Override PartName="/ppt/tags/tag1187.xml" ContentType="application/vnd.openxmlformats-officedocument.presentationml.tags+xml"/>
  <Override PartName="/ppt/tags/tag1188.xml" ContentType="application/vnd.openxmlformats-officedocument.presentationml.tags+xml"/>
  <Override PartName="/ppt/tags/tag1189.xml" ContentType="application/vnd.openxmlformats-officedocument.presentationml.tags+xml"/>
  <Override PartName="/ppt/tags/tag1190.xml" ContentType="application/vnd.openxmlformats-officedocument.presentationml.tags+xml"/>
  <Override PartName="/ppt/tags/tag1191.xml" ContentType="application/vnd.openxmlformats-officedocument.presentationml.tags+xml"/>
  <Override PartName="/ppt/tags/tag1192.xml" ContentType="application/vnd.openxmlformats-officedocument.presentationml.tags+xml"/>
  <Override PartName="/ppt/tags/tag1193.xml" ContentType="application/vnd.openxmlformats-officedocument.presentationml.tags+xml"/>
  <Override PartName="/ppt/tags/tag1194.xml" ContentType="application/vnd.openxmlformats-officedocument.presentationml.tags+xml"/>
  <Override PartName="/ppt/tags/tag1195.xml" ContentType="application/vnd.openxmlformats-officedocument.presentationml.tags+xml"/>
  <Override PartName="/ppt/tags/tag1196.xml" ContentType="application/vnd.openxmlformats-officedocument.presentationml.tags+xml"/>
  <Override PartName="/ppt/tags/tag1197.xml" ContentType="application/vnd.openxmlformats-officedocument.presentationml.tags+xml"/>
  <Override PartName="/ppt/tags/tag1198.xml" ContentType="application/vnd.openxmlformats-officedocument.presentationml.tags+xml"/>
  <Override PartName="/ppt/tags/tag1199.xml" ContentType="application/vnd.openxmlformats-officedocument.presentationml.tags+xml"/>
  <Override PartName="/ppt/tags/tag1200.xml" ContentType="application/vnd.openxmlformats-officedocument.presentationml.tags+xml"/>
  <Override PartName="/ppt/tags/tag1201.xml" ContentType="application/vnd.openxmlformats-officedocument.presentationml.tags+xml"/>
  <Override PartName="/ppt/tags/tag1202.xml" ContentType="application/vnd.openxmlformats-officedocument.presentationml.tags+xml"/>
  <Override PartName="/ppt/tags/tag1203.xml" ContentType="application/vnd.openxmlformats-officedocument.presentationml.tags+xml"/>
  <Override PartName="/ppt/tags/tag1204.xml" ContentType="application/vnd.openxmlformats-officedocument.presentationml.tags+xml"/>
  <Override PartName="/ppt/tags/tag1205.xml" ContentType="application/vnd.openxmlformats-officedocument.presentationml.tags+xml"/>
  <Override PartName="/ppt/tags/tag1206.xml" ContentType="application/vnd.openxmlformats-officedocument.presentationml.tags+xml"/>
  <Override PartName="/ppt/tags/tag1207.xml" ContentType="application/vnd.openxmlformats-officedocument.presentationml.tags+xml"/>
  <Override PartName="/ppt/tags/tag1208.xml" ContentType="application/vnd.openxmlformats-officedocument.presentationml.tags+xml"/>
  <Override PartName="/ppt/tags/tag1209.xml" ContentType="application/vnd.openxmlformats-officedocument.presentationml.tags+xml"/>
  <Override PartName="/ppt/tags/tag1210.xml" ContentType="application/vnd.openxmlformats-officedocument.presentationml.tags+xml"/>
  <Override PartName="/ppt/tags/tag1211.xml" ContentType="application/vnd.openxmlformats-officedocument.presentationml.tags+xml"/>
  <Override PartName="/ppt/tags/tag1212.xml" ContentType="application/vnd.openxmlformats-officedocument.presentationml.tags+xml"/>
  <Override PartName="/ppt/tags/tag1213.xml" ContentType="application/vnd.openxmlformats-officedocument.presentationml.tags+xml"/>
  <Override PartName="/ppt/tags/tag1214.xml" ContentType="application/vnd.openxmlformats-officedocument.presentationml.tags+xml"/>
  <Override PartName="/ppt/tags/tag1215.xml" ContentType="application/vnd.openxmlformats-officedocument.presentationml.tags+xml"/>
  <Override PartName="/ppt/tags/tag1216.xml" ContentType="application/vnd.openxmlformats-officedocument.presentationml.tags+xml"/>
  <Override PartName="/ppt/tags/tag1217.xml" ContentType="application/vnd.openxmlformats-officedocument.presentationml.tags+xml"/>
  <Override PartName="/ppt/tags/tag1218.xml" ContentType="application/vnd.openxmlformats-officedocument.presentationml.tags+xml"/>
  <Override PartName="/ppt/tags/tag1219.xml" ContentType="application/vnd.openxmlformats-officedocument.presentationml.tags+xml"/>
  <Override PartName="/ppt/tags/tag1220.xml" ContentType="application/vnd.openxmlformats-officedocument.presentationml.tags+xml"/>
  <Override PartName="/ppt/tags/tag1221.xml" ContentType="application/vnd.openxmlformats-officedocument.presentationml.tags+xml"/>
  <Override PartName="/ppt/tags/tag1222.xml" ContentType="application/vnd.openxmlformats-officedocument.presentationml.tags+xml"/>
  <Override PartName="/ppt/tags/tag1223.xml" ContentType="application/vnd.openxmlformats-officedocument.presentationml.tags+xml"/>
  <Override PartName="/ppt/tags/tag1224.xml" ContentType="application/vnd.openxmlformats-officedocument.presentationml.tags+xml"/>
  <Override PartName="/ppt/tags/tag1225.xml" ContentType="application/vnd.openxmlformats-officedocument.presentationml.tags+xml"/>
  <Override PartName="/ppt/tags/tag1226.xml" ContentType="application/vnd.openxmlformats-officedocument.presentationml.tags+xml"/>
  <Override PartName="/ppt/tags/tag1227.xml" ContentType="application/vnd.openxmlformats-officedocument.presentationml.tags+xml"/>
  <Override PartName="/ppt/tags/tag1228.xml" ContentType="application/vnd.openxmlformats-officedocument.presentationml.tags+xml"/>
  <Override PartName="/ppt/tags/tag1229.xml" ContentType="application/vnd.openxmlformats-officedocument.presentationml.tags+xml"/>
  <Override PartName="/ppt/tags/tag1230.xml" ContentType="application/vnd.openxmlformats-officedocument.presentationml.tags+xml"/>
  <Override PartName="/ppt/tags/tag1231.xml" ContentType="application/vnd.openxmlformats-officedocument.presentationml.tags+xml"/>
  <Override PartName="/ppt/tags/tag1232.xml" ContentType="application/vnd.openxmlformats-officedocument.presentationml.tags+xml"/>
  <Override PartName="/ppt/tags/tag1233.xml" ContentType="application/vnd.openxmlformats-officedocument.presentationml.tags+xml"/>
  <Override PartName="/ppt/tags/tag1234.xml" ContentType="application/vnd.openxmlformats-officedocument.presentationml.tags+xml"/>
  <Override PartName="/ppt/tags/tag1235.xml" ContentType="application/vnd.openxmlformats-officedocument.presentationml.tags+xml"/>
  <Override PartName="/ppt/tags/tag1236.xml" ContentType="application/vnd.openxmlformats-officedocument.presentationml.tags+xml"/>
  <Override PartName="/ppt/tags/tag1237.xml" ContentType="application/vnd.openxmlformats-officedocument.presentationml.tags+xml"/>
  <Override PartName="/ppt/tags/tag1238.xml" ContentType="application/vnd.openxmlformats-officedocument.presentationml.tags+xml"/>
  <Override PartName="/ppt/tags/tag1239.xml" ContentType="application/vnd.openxmlformats-officedocument.presentationml.tags+xml"/>
  <Override PartName="/ppt/tags/tag1240.xml" ContentType="application/vnd.openxmlformats-officedocument.presentationml.tags+xml"/>
  <Override PartName="/ppt/tags/tag1241.xml" ContentType="application/vnd.openxmlformats-officedocument.presentationml.tags+xml"/>
  <Override PartName="/ppt/tags/tag1242.xml" ContentType="application/vnd.openxmlformats-officedocument.presentationml.tags+xml"/>
  <Override PartName="/ppt/tags/tag1243.xml" ContentType="application/vnd.openxmlformats-officedocument.presentationml.tags+xml"/>
  <Override PartName="/ppt/tags/tag1244.xml" ContentType="application/vnd.openxmlformats-officedocument.presentationml.tags+xml"/>
  <Override PartName="/ppt/tags/tag1245.xml" ContentType="application/vnd.openxmlformats-officedocument.presentationml.tags+xml"/>
  <Override PartName="/ppt/tags/tag1246.xml" ContentType="application/vnd.openxmlformats-officedocument.presentationml.tags+xml"/>
  <Override PartName="/ppt/tags/tag1247.xml" ContentType="application/vnd.openxmlformats-officedocument.presentationml.tags+xml"/>
  <Override PartName="/ppt/tags/tag1248.xml" ContentType="application/vnd.openxmlformats-officedocument.presentationml.tags+xml"/>
  <Override PartName="/ppt/tags/tag1249.xml" ContentType="application/vnd.openxmlformats-officedocument.presentationml.tags+xml"/>
  <Override PartName="/ppt/tags/tag1250.xml" ContentType="application/vnd.openxmlformats-officedocument.presentationml.tags+xml"/>
  <Override PartName="/ppt/tags/tag1251.xml" ContentType="application/vnd.openxmlformats-officedocument.presentationml.tags+xml"/>
  <Override PartName="/ppt/tags/tag1252.xml" ContentType="application/vnd.openxmlformats-officedocument.presentationml.tags+xml"/>
  <Override PartName="/ppt/tags/tag1253.xml" ContentType="application/vnd.openxmlformats-officedocument.presentationml.tags+xml"/>
  <Override PartName="/ppt/tags/tag1254.xml" ContentType="application/vnd.openxmlformats-officedocument.presentationml.tags+xml"/>
  <Override PartName="/ppt/tags/tag1255.xml" ContentType="application/vnd.openxmlformats-officedocument.presentationml.tags+xml"/>
  <Override PartName="/ppt/tags/tag1256.xml" ContentType="application/vnd.openxmlformats-officedocument.presentationml.tags+xml"/>
  <Override PartName="/ppt/tags/tag1257.xml" ContentType="application/vnd.openxmlformats-officedocument.presentationml.tags+xml"/>
  <Override PartName="/ppt/tags/tag1258.xml" ContentType="application/vnd.openxmlformats-officedocument.presentationml.tags+xml"/>
  <Override PartName="/ppt/tags/tag1259.xml" ContentType="application/vnd.openxmlformats-officedocument.presentationml.tags+xml"/>
  <Override PartName="/ppt/tags/tag1260.xml" ContentType="application/vnd.openxmlformats-officedocument.presentationml.tags+xml"/>
  <Override PartName="/ppt/tags/tag1261.xml" ContentType="application/vnd.openxmlformats-officedocument.presentationml.tags+xml"/>
  <Override PartName="/ppt/tags/tag1262.xml" ContentType="application/vnd.openxmlformats-officedocument.presentationml.tags+xml"/>
  <Override PartName="/ppt/tags/tag1263.xml" ContentType="application/vnd.openxmlformats-officedocument.presentationml.tags+xml"/>
  <Override PartName="/ppt/tags/tag1264.xml" ContentType="application/vnd.openxmlformats-officedocument.presentationml.tags+xml"/>
  <Override PartName="/ppt/tags/tag1265.xml" ContentType="application/vnd.openxmlformats-officedocument.presentationml.tags+xml"/>
  <Override PartName="/ppt/tags/tag1266.xml" ContentType="application/vnd.openxmlformats-officedocument.presentationml.tags+xml"/>
  <Override PartName="/ppt/tags/tag1267.xml" ContentType="application/vnd.openxmlformats-officedocument.presentationml.tags+xml"/>
  <Override PartName="/ppt/tags/tag1268.xml" ContentType="application/vnd.openxmlformats-officedocument.presentationml.tags+xml"/>
  <Override PartName="/ppt/tags/tag1269.xml" ContentType="application/vnd.openxmlformats-officedocument.presentationml.tags+xml"/>
  <Override PartName="/ppt/tags/tag1270.xml" ContentType="application/vnd.openxmlformats-officedocument.presentationml.tags+xml"/>
  <Override PartName="/ppt/tags/tag1271.xml" ContentType="application/vnd.openxmlformats-officedocument.presentationml.tags+xml"/>
  <Override PartName="/ppt/tags/tag1272.xml" ContentType="application/vnd.openxmlformats-officedocument.presentationml.tags+xml"/>
  <Override PartName="/ppt/tags/tag1273.xml" ContentType="application/vnd.openxmlformats-officedocument.presentationml.tags+xml"/>
  <Override PartName="/ppt/tags/tag1274.xml" ContentType="application/vnd.openxmlformats-officedocument.presentationml.tags+xml"/>
  <Override PartName="/ppt/tags/tag1275.xml" ContentType="application/vnd.openxmlformats-officedocument.presentationml.tags+xml"/>
  <Override PartName="/ppt/tags/tag1276.xml" ContentType="application/vnd.openxmlformats-officedocument.presentationml.tags+xml"/>
  <Override PartName="/ppt/tags/tag1277.xml" ContentType="application/vnd.openxmlformats-officedocument.presentationml.tags+xml"/>
  <Override PartName="/ppt/tags/tag1278.xml" ContentType="application/vnd.openxmlformats-officedocument.presentationml.tags+xml"/>
  <Override PartName="/ppt/tags/tag1279.xml" ContentType="application/vnd.openxmlformats-officedocument.presentationml.tags+xml"/>
  <Override PartName="/ppt/tags/tag1280.xml" ContentType="application/vnd.openxmlformats-officedocument.presentationml.tags+xml"/>
  <Override PartName="/ppt/tags/tag1281.xml" ContentType="application/vnd.openxmlformats-officedocument.presentationml.tags+xml"/>
  <Override PartName="/ppt/tags/tag1282.xml" ContentType="application/vnd.openxmlformats-officedocument.presentationml.tags+xml"/>
  <Override PartName="/ppt/tags/tag1283.xml" ContentType="application/vnd.openxmlformats-officedocument.presentationml.tags+xml"/>
  <Override PartName="/ppt/tags/tag1284.xml" ContentType="application/vnd.openxmlformats-officedocument.presentationml.tags+xml"/>
  <Override PartName="/ppt/tags/tag1285.xml" ContentType="application/vnd.openxmlformats-officedocument.presentationml.tags+xml"/>
  <Override PartName="/ppt/tags/tag1286.xml" ContentType="application/vnd.openxmlformats-officedocument.presentationml.tags+xml"/>
  <Override PartName="/ppt/tags/tag1287.xml" ContentType="application/vnd.openxmlformats-officedocument.presentationml.tags+xml"/>
  <Override PartName="/ppt/tags/tag1288.xml" ContentType="application/vnd.openxmlformats-officedocument.presentationml.tags+xml"/>
  <Override PartName="/ppt/tags/tag1289.xml" ContentType="application/vnd.openxmlformats-officedocument.presentationml.tags+xml"/>
  <Override PartName="/ppt/tags/tag1290.xml" ContentType="application/vnd.openxmlformats-officedocument.presentationml.tags+xml"/>
  <Override PartName="/ppt/tags/tag1291.xml" ContentType="application/vnd.openxmlformats-officedocument.presentationml.tags+xml"/>
  <Override PartName="/ppt/tags/tag1292.xml" ContentType="application/vnd.openxmlformats-officedocument.presentationml.tags+xml"/>
  <Override PartName="/ppt/tags/tag1293.xml" ContentType="application/vnd.openxmlformats-officedocument.presentationml.tags+xml"/>
  <Override PartName="/ppt/tags/tag1294.xml" ContentType="application/vnd.openxmlformats-officedocument.presentationml.tags+xml"/>
  <Override PartName="/ppt/tags/tag1295.xml" ContentType="application/vnd.openxmlformats-officedocument.presentationml.tags+xml"/>
  <Override PartName="/ppt/tags/tag1296.xml" ContentType="application/vnd.openxmlformats-officedocument.presentationml.tags+xml"/>
  <Override PartName="/ppt/tags/tag1297.xml" ContentType="application/vnd.openxmlformats-officedocument.presentationml.tags+xml"/>
  <Override PartName="/ppt/tags/tag1298.xml" ContentType="application/vnd.openxmlformats-officedocument.presentationml.tags+xml"/>
  <Override PartName="/ppt/tags/tag1299.xml" ContentType="application/vnd.openxmlformats-officedocument.presentationml.tags+xml"/>
  <Override PartName="/ppt/tags/tag1300.xml" ContentType="application/vnd.openxmlformats-officedocument.presentationml.tags+xml"/>
  <Override PartName="/ppt/tags/tag1301.xml" ContentType="application/vnd.openxmlformats-officedocument.presentationml.tags+xml"/>
  <Override PartName="/ppt/tags/tag1302.xml" ContentType="application/vnd.openxmlformats-officedocument.presentationml.tags+xml"/>
  <Override PartName="/ppt/tags/tag1303.xml" ContentType="application/vnd.openxmlformats-officedocument.presentationml.tags+xml"/>
  <Override PartName="/ppt/tags/tag1304.xml" ContentType="application/vnd.openxmlformats-officedocument.presentationml.tags+xml"/>
  <Override PartName="/ppt/tags/tag1305.xml" ContentType="application/vnd.openxmlformats-officedocument.presentationml.tags+xml"/>
  <Override PartName="/ppt/tags/tag1306.xml" ContentType="application/vnd.openxmlformats-officedocument.presentationml.tags+xml"/>
  <Override PartName="/ppt/tags/tag1307.xml" ContentType="application/vnd.openxmlformats-officedocument.presentationml.tags+xml"/>
  <Override PartName="/ppt/tags/tag1308.xml" ContentType="application/vnd.openxmlformats-officedocument.presentationml.tags+xml"/>
  <Override PartName="/ppt/tags/tag1309.xml" ContentType="application/vnd.openxmlformats-officedocument.presentationml.tags+xml"/>
  <Override PartName="/ppt/tags/tag1310.xml" ContentType="application/vnd.openxmlformats-officedocument.presentationml.tags+xml"/>
  <Override PartName="/ppt/tags/tag1311.xml" ContentType="application/vnd.openxmlformats-officedocument.presentationml.tags+xml"/>
  <Override PartName="/ppt/tags/tag1312.xml" ContentType="application/vnd.openxmlformats-officedocument.presentationml.tags+xml"/>
  <Override PartName="/ppt/tags/tag1313.xml" ContentType="application/vnd.openxmlformats-officedocument.presentationml.tags+xml"/>
  <Override PartName="/ppt/tags/tag1314.xml" ContentType="application/vnd.openxmlformats-officedocument.presentationml.tags+xml"/>
  <Override PartName="/ppt/tags/tag1315.xml" ContentType="application/vnd.openxmlformats-officedocument.presentationml.tags+xml"/>
  <Override PartName="/ppt/tags/tag1316.xml" ContentType="application/vnd.openxmlformats-officedocument.presentationml.tags+xml"/>
  <Override PartName="/ppt/tags/tag1317.xml" ContentType="application/vnd.openxmlformats-officedocument.presentationml.tags+xml"/>
  <Override PartName="/ppt/tags/tag1318.xml" ContentType="application/vnd.openxmlformats-officedocument.presentationml.tags+xml"/>
  <Override PartName="/ppt/tags/tag1319.xml" ContentType="application/vnd.openxmlformats-officedocument.presentationml.tags+xml"/>
  <Override PartName="/ppt/tags/tag1320.xml" ContentType="application/vnd.openxmlformats-officedocument.presentationml.tags+xml"/>
  <Override PartName="/ppt/tags/tag1321.xml" ContentType="application/vnd.openxmlformats-officedocument.presentationml.tags+xml"/>
  <Override PartName="/ppt/tags/tag1322.xml" ContentType="application/vnd.openxmlformats-officedocument.presentationml.tags+xml"/>
  <Override PartName="/ppt/tags/tag1323.xml" ContentType="application/vnd.openxmlformats-officedocument.presentationml.tags+xml"/>
  <Override PartName="/ppt/tags/tag1324.xml" ContentType="application/vnd.openxmlformats-officedocument.presentationml.tags+xml"/>
  <Override PartName="/ppt/tags/tag1325.xml" ContentType="application/vnd.openxmlformats-officedocument.presentationml.tags+xml"/>
  <Override PartName="/ppt/tags/tag1326.xml" ContentType="application/vnd.openxmlformats-officedocument.presentationml.tags+xml"/>
  <Override PartName="/ppt/tags/tag1327.xml" ContentType="application/vnd.openxmlformats-officedocument.presentationml.tags+xml"/>
  <Override PartName="/ppt/tags/tag1328.xml" ContentType="application/vnd.openxmlformats-officedocument.presentationml.tags+xml"/>
  <Override PartName="/ppt/tags/tag1329.xml" ContentType="application/vnd.openxmlformats-officedocument.presentationml.tags+xml"/>
  <Override PartName="/ppt/tags/tag1330.xml" ContentType="application/vnd.openxmlformats-officedocument.presentationml.tags+xml"/>
  <Override PartName="/ppt/tags/tag1331.xml" ContentType="application/vnd.openxmlformats-officedocument.presentationml.tags+xml"/>
  <Override PartName="/ppt/tags/tag1332.xml" ContentType="application/vnd.openxmlformats-officedocument.presentationml.tags+xml"/>
  <Override PartName="/ppt/tags/tag1333.xml" ContentType="application/vnd.openxmlformats-officedocument.presentationml.tags+xml"/>
  <Override PartName="/ppt/tags/tag1334.xml" ContentType="application/vnd.openxmlformats-officedocument.presentationml.tags+xml"/>
  <Override PartName="/ppt/tags/tag1335.xml" ContentType="application/vnd.openxmlformats-officedocument.presentationml.tags+xml"/>
  <Override PartName="/ppt/tags/tag1336.xml" ContentType="application/vnd.openxmlformats-officedocument.presentationml.tags+xml"/>
  <Override PartName="/ppt/tags/tag1337.xml" ContentType="application/vnd.openxmlformats-officedocument.presentationml.tags+xml"/>
  <Override PartName="/ppt/tags/tag1338.xml" ContentType="application/vnd.openxmlformats-officedocument.presentationml.tags+xml"/>
  <Override PartName="/ppt/tags/tag1339.xml" ContentType="application/vnd.openxmlformats-officedocument.presentationml.tags+xml"/>
  <Override PartName="/ppt/tags/tag1340.xml" ContentType="application/vnd.openxmlformats-officedocument.presentationml.tags+xml"/>
  <Override PartName="/ppt/tags/tag1341.xml" ContentType="application/vnd.openxmlformats-officedocument.presentationml.tags+xml"/>
  <Override PartName="/ppt/tags/tag1342.xml" ContentType="application/vnd.openxmlformats-officedocument.presentationml.tags+xml"/>
  <Override PartName="/ppt/tags/tag1343.xml" ContentType="application/vnd.openxmlformats-officedocument.presentationml.tags+xml"/>
  <Override PartName="/ppt/tags/tag1344.xml" ContentType="application/vnd.openxmlformats-officedocument.presentationml.tags+xml"/>
  <Override PartName="/ppt/tags/tag1345.xml" ContentType="application/vnd.openxmlformats-officedocument.presentationml.tags+xml"/>
  <Override PartName="/ppt/tags/tag1346.xml" ContentType="application/vnd.openxmlformats-officedocument.presentationml.tags+xml"/>
  <Override PartName="/ppt/tags/tag1347.xml" ContentType="application/vnd.openxmlformats-officedocument.presentationml.tags+xml"/>
  <Override PartName="/ppt/tags/tag1348.xml" ContentType="application/vnd.openxmlformats-officedocument.presentationml.tags+xml"/>
  <Override PartName="/ppt/tags/tag1349.xml" ContentType="application/vnd.openxmlformats-officedocument.presentationml.tags+xml"/>
  <Override PartName="/ppt/tags/tag1350.xml" ContentType="application/vnd.openxmlformats-officedocument.presentationml.tags+xml"/>
  <Override PartName="/ppt/tags/tag1351.xml" ContentType="application/vnd.openxmlformats-officedocument.presentationml.tags+xml"/>
  <Override PartName="/ppt/tags/tag1352.xml" ContentType="application/vnd.openxmlformats-officedocument.presentationml.tags+xml"/>
  <Override PartName="/ppt/tags/tag1353.xml" ContentType="application/vnd.openxmlformats-officedocument.presentationml.tags+xml"/>
  <Override PartName="/ppt/tags/tag1354.xml" ContentType="application/vnd.openxmlformats-officedocument.presentationml.tags+xml"/>
  <Override PartName="/ppt/tags/tag1355.xml" ContentType="application/vnd.openxmlformats-officedocument.presentationml.tags+xml"/>
  <Override PartName="/ppt/tags/tag1356.xml" ContentType="application/vnd.openxmlformats-officedocument.presentationml.tags+xml"/>
  <Override PartName="/ppt/tags/tag1357.xml" ContentType="application/vnd.openxmlformats-officedocument.presentationml.tags+xml"/>
  <Override PartName="/ppt/tags/tag1358.xml" ContentType="application/vnd.openxmlformats-officedocument.presentationml.tags+xml"/>
  <Override PartName="/ppt/tags/tag1359.xml" ContentType="application/vnd.openxmlformats-officedocument.presentationml.tags+xml"/>
  <Override PartName="/ppt/tags/tag1360.xml" ContentType="application/vnd.openxmlformats-officedocument.presentationml.tags+xml"/>
  <Override PartName="/ppt/tags/tag1361.xml" ContentType="application/vnd.openxmlformats-officedocument.presentationml.tags+xml"/>
  <Override PartName="/ppt/tags/tag1362.xml" ContentType="application/vnd.openxmlformats-officedocument.presentationml.tags+xml"/>
  <Override PartName="/ppt/tags/tag1363.xml" ContentType="application/vnd.openxmlformats-officedocument.presentationml.tags+xml"/>
  <Override PartName="/ppt/tags/tag1364.xml" ContentType="application/vnd.openxmlformats-officedocument.presentationml.tags+xml"/>
  <Override PartName="/ppt/tags/tag1365.xml" ContentType="application/vnd.openxmlformats-officedocument.presentationml.tags+xml"/>
  <Override PartName="/ppt/tags/tag1366.xml" ContentType="application/vnd.openxmlformats-officedocument.presentationml.tags+xml"/>
  <Override PartName="/ppt/tags/tag1367.xml" ContentType="application/vnd.openxmlformats-officedocument.presentationml.tags+xml"/>
  <Override PartName="/ppt/tags/tag1368.xml" ContentType="application/vnd.openxmlformats-officedocument.presentationml.tags+xml"/>
  <Override PartName="/ppt/tags/tag1369.xml" ContentType="application/vnd.openxmlformats-officedocument.presentationml.tags+xml"/>
  <Override PartName="/ppt/tags/tag1370.xml" ContentType="application/vnd.openxmlformats-officedocument.presentationml.tags+xml"/>
  <Override PartName="/ppt/tags/tag1371.xml" ContentType="application/vnd.openxmlformats-officedocument.presentationml.tags+xml"/>
  <Override PartName="/ppt/tags/tag1372.xml" ContentType="application/vnd.openxmlformats-officedocument.presentationml.tags+xml"/>
  <Override PartName="/ppt/tags/tag1373.xml" ContentType="application/vnd.openxmlformats-officedocument.presentationml.tags+xml"/>
  <Override PartName="/ppt/tags/tag1374.xml" ContentType="application/vnd.openxmlformats-officedocument.presentationml.tags+xml"/>
  <Override PartName="/ppt/tags/tag1375.xml" ContentType="application/vnd.openxmlformats-officedocument.presentationml.tags+xml"/>
  <Override PartName="/ppt/tags/tag1376.xml" ContentType="application/vnd.openxmlformats-officedocument.presentationml.tags+xml"/>
  <Override PartName="/ppt/tags/tag1377.xml" ContentType="application/vnd.openxmlformats-officedocument.presentationml.tags+xml"/>
  <Override PartName="/ppt/tags/tag1378.xml" ContentType="application/vnd.openxmlformats-officedocument.presentationml.tags+xml"/>
  <Override PartName="/ppt/tags/tag1379.xml" ContentType="application/vnd.openxmlformats-officedocument.presentationml.tags+xml"/>
  <Override PartName="/ppt/tags/tag1380.xml" ContentType="application/vnd.openxmlformats-officedocument.presentationml.tags+xml"/>
  <Override PartName="/ppt/tags/tag1381.xml" ContentType="application/vnd.openxmlformats-officedocument.presentationml.tags+xml"/>
  <Override PartName="/ppt/tags/tag1382.xml" ContentType="application/vnd.openxmlformats-officedocument.presentationml.tags+xml"/>
  <Override PartName="/ppt/tags/tag1383.xml" ContentType="application/vnd.openxmlformats-officedocument.presentationml.tags+xml"/>
  <Override PartName="/ppt/tags/tag1384.xml" ContentType="application/vnd.openxmlformats-officedocument.presentationml.tags+xml"/>
  <Override PartName="/ppt/tags/tag1385.xml" ContentType="application/vnd.openxmlformats-officedocument.presentationml.tags+xml"/>
  <Override PartName="/ppt/tags/tag1386.xml" ContentType="application/vnd.openxmlformats-officedocument.presentationml.tags+xml"/>
  <Override PartName="/ppt/tags/tag1387.xml" ContentType="application/vnd.openxmlformats-officedocument.presentationml.tags+xml"/>
  <Override PartName="/ppt/tags/tag1388.xml" ContentType="application/vnd.openxmlformats-officedocument.presentationml.tags+xml"/>
  <Override PartName="/ppt/tags/tag1389.xml" ContentType="application/vnd.openxmlformats-officedocument.presentationml.tags+xml"/>
  <Override PartName="/ppt/tags/tag1390.xml" ContentType="application/vnd.openxmlformats-officedocument.presentationml.tags+xml"/>
  <Override PartName="/ppt/tags/tag1391.xml" ContentType="application/vnd.openxmlformats-officedocument.presentationml.tags+xml"/>
  <Override PartName="/ppt/tags/tag1392.xml" ContentType="application/vnd.openxmlformats-officedocument.presentationml.tags+xml"/>
  <Override PartName="/ppt/tags/tag1393.xml" ContentType="application/vnd.openxmlformats-officedocument.presentationml.tags+xml"/>
  <Override PartName="/ppt/tags/tag1394.xml" ContentType="application/vnd.openxmlformats-officedocument.presentationml.tags+xml"/>
  <Override PartName="/ppt/tags/tag1395.xml" ContentType="application/vnd.openxmlformats-officedocument.presentationml.tags+xml"/>
  <Override PartName="/ppt/tags/tag1396.xml" ContentType="application/vnd.openxmlformats-officedocument.presentationml.tags+xml"/>
  <Override PartName="/ppt/tags/tag1397.xml" ContentType="application/vnd.openxmlformats-officedocument.presentationml.tags+xml"/>
  <Override PartName="/ppt/tags/tag1398.xml" ContentType="application/vnd.openxmlformats-officedocument.presentationml.tags+xml"/>
  <Override PartName="/ppt/tags/tag1399.xml" ContentType="application/vnd.openxmlformats-officedocument.presentationml.tags+xml"/>
  <Override PartName="/ppt/tags/tag1400.xml" ContentType="application/vnd.openxmlformats-officedocument.presentationml.tags+xml"/>
  <Override PartName="/ppt/tags/tag1401.xml" ContentType="application/vnd.openxmlformats-officedocument.presentationml.tags+xml"/>
  <Override PartName="/ppt/tags/tag1402.xml" ContentType="application/vnd.openxmlformats-officedocument.presentationml.tags+xml"/>
  <Override PartName="/ppt/tags/tag1403.xml" ContentType="application/vnd.openxmlformats-officedocument.presentationml.tags+xml"/>
  <Override PartName="/ppt/tags/tag1404.xml" ContentType="application/vnd.openxmlformats-officedocument.presentationml.tags+xml"/>
  <Override PartName="/ppt/tags/tag1405.xml" ContentType="application/vnd.openxmlformats-officedocument.presentationml.tags+xml"/>
  <Override PartName="/ppt/tags/tag1406.xml" ContentType="application/vnd.openxmlformats-officedocument.presentationml.tags+xml"/>
  <Override PartName="/ppt/tags/tag1407.xml" ContentType="application/vnd.openxmlformats-officedocument.presentationml.tags+xml"/>
  <Override PartName="/ppt/tags/tag1408.xml" ContentType="application/vnd.openxmlformats-officedocument.presentationml.tags+xml"/>
  <Override PartName="/ppt/tags/tag1409.xml" ContentType="application/vnd.openxmlformats-officedocument.presentationml.tags+xml"/>
  <Override PartName="/ppt/tags/tag1410.xml" ContentType="application/vnd.openxmlformats-officedocument.presentationml.tags+xml"/>
  <Override PartName="/ppt/tags/tag1411.xml" ContentType="application/vnd.openxmlformats-officedocument.presentationml.tags+xml"/>
  <Override PartName="/ppt/tags/tag1412.xml" ContentType="application/vnd.openxmlformats-officedocument.presentationml.tags+xml"/>
  <Override PartName="/ppt/tags/tag1413.xml" ContentType="application/vnd.openxmlformats-officedocument.presentationml.tags+xml"/>
  <Override PartName="/ppt/tags/tag1414.xml" ContentType="application/vnd.openxmlformats-officedocument.presentationml.tags+xml"/>
  <Override PartName="/ppt/tags/tag1415.xml" ContentType="application/vnd.openxmlformats-officedocument.presentationml.tags+xml"/>
  <Override PartName="/ppt/tags/tag1416.xml" ContentType="application/vnd.openxmlformats-officedocument.presentationml.tags+xml"/>
  <Override PartName="/ppt/tags/tag1417.xml" ContentType="application/vnd.openxmlformats-officedocument.presentationml.tags+xml"/>
  <Override PartName="/ppt/tags/tag1418.xml" ContentType="application/vnd.openxmlformats-officedocument.presentationml.tags+xml"/>
  <Override PartName="/ppt/tags/tag1419.xml" ContentType="application/vnd.openxmlformats-officedocument.presentationml.tags+xml"/>
  <Override PartName="/ppt/tags/tag1420.xml" ContentType="application/vnd.openxmlformats-officedocument.presentationml.tags+xml"/>
  <Override PartName="/ppt/tags/tag1421.xml" ContentType="application/vnd.openxmlformats-officedocument.presentationml.tags+xml"/>
  <Override PartName="/ppt/tags/tag1422.xml" ContentType="application/vnd.openxmlformats-officedocument.presentationml.tags+xml"/>
  <Override PartName="/ppt/tags/tag1423.xml" ContentType="application/vnd.openxmlformats-officedocument.presentationml.tags+xml"/>
  <Override PartName="/ppt/tags/tag1424.xml" ContentType="application/vnd.openxmlformats-officedocument.presentationml.tags+xml"/>
  <Override PartName="/ppt/tags/tag1425.xml" ContentType="application/vnd.openxmlformats-officedocument.presentationml.tags+xml"/>
  <Override PartName="/ppt/tags/tag1426.xml" ContentType="application/vnd.openxmlformats-officedocument.presentationml.tags+xml"/>
  <Override PartName="/ppt/tags/tag1427.xml" ContentType="application/vnd.openxmlformats-officedocument.presentationml.tags+xml"/>
  <Override PartName="/ppt/tags/tag1428.xml" ContentType="application/vnd.openxmlformats-officedocument.presentationml.tags+xml"/>
  <Override PartName="/ppt/tags/tag1429.xml" ContentType="application/vnd.openxmlformats-officedocument.presentationml.tags+xml"/>
  <Override PartName="/ppt/tags/tag1430.xml" ContentType="application/vnd.openxmlformats-officedocument.presentationml.tags+xml"/>
  <Override PartName="/ppt/tags/tag1431.xml" ContentType="application/vnd.openxmlformats-officedocument.presentationml.tags+xml"/>
  <Override PartName="/ppt/tags/tag1432.xml" ContentType="application/vnd.openxmlformats-officedocument.presentationml.tags+xml"/>
  <Override PartName="/ppt/tags/tag1433.xml" ContentType="application/vnd.openxmlformats-officedocument.presentationml.tags+xml"/>
  <Override PartName="/ppt/tags/tag1434.xml" ContentType="application/vnd.openxmlformats-officedocument.presentationml.tags+xml"/>
  <Override PartName="/ppt/tags/tag1435.xml" ContentType="application/vnd.openxmlformats-officedocument.presentationml.tags+xml"/>
  <Override PartName="/ppt/tags/tag1436.xml" ContentType="application/vnd.openxmlformats-officedocument.presentationml.tags+xml"/>
  <Override PartName="/ppt/tags/tag1437.xml" ContentType="application/vnd.openxmlformats-officedocument.presentationml.tags+xml"/>
  <Override PartName="/ppt/tags/tag1438.xml" ContentType="application/vnd.openxmlformats-officedocument.presentationml.tags+xml"/>
  <Override PartName="/ppt/tags/tag1439.xml" ContentType="application/vnd.openxmlformats-officedocument.presentationml.tags+xml"/>
  <Override PartName="/ppt/tags/tag1440.xml" ContentType="application/vnd.openxmlformats-officedocument.presentationml.tags+xml"/>
  <Override PartName="/ppt/tags/tag1441.xml" ContentType="application/vnd.openxmlformats-officedocument.presentationml.tags+xml"/>
  <Override PartName="/ppt/tags/tag1442.xml" ContentType="application/vnd.openxmlformats-officedocument.presentationml.tags+xml"/>
  <Override PartName="/ppt/tags/tag1443.xml" ContentType="application/vnd.openxmlformats-officedocument.presentationml.tags+xml"/>
  <Override PartName="/ppt/tags/tag1444.xml" ContentType="application/vnd.openxmlformats-officedocument.presentationml.tags+xml"/>
  <Override PartName="/ppt/tags/tag1445.xml" ContentType="application/vnd.openxmlformats-officedocument.presentationml.tags+xml"/>
  <Override PartName="/ppt/tags/tag1446.xml" ContentType="application/vnd.openxmlformats-officedocument.presentationml.tags+xml"/>
  <Override PartName="/ppt/tags/tag1447.xml" ContentType="application/vnd.openxmlformats-officedocument.presentationml.tags+xml"/>
  <Override PartName="/ppt/tags/tag1448.xml" ContentType="application/vnd.openxmlformats-officedocument.presentationml.tags+xml"/>
  <Override PartName="/ppt/tags/tag1449.xml" ContentType="application/vnd.openxmlformats-officedocument.presentationml.tags+xml"/>
  <Override PartName="/ppt/tags/tag1450.xml" ContentType="application/vnd.openxmlformats-officedocument.presentationml.tags+xml"/>
  <Override PartName="/ppt/tags/tag1451.xml" ContentType="application/vnd.openxmlformats-officedocument.presentationml.tags+xml"/>
  <Override PartName="/ppt/tags/tag1452.xml" ContentType="application/vnd.openxmlformats-officedocument.presentationml.tags+xml"/>
  <Override PartName="/ppt/tags/tag1453.xml" ContentType="application/vnd.openxmlformats-officedocument.presentationml.tags+xml"/>
  <Override PartName="/ppt/tags/tag1454.xml" ContentType="application/vnd.openxmlformats-officedocument.presentationml.tags+xml"/>
  <Override PartName="/ppt/tags/tag1455.xml" ContentType="application/vnd.openxmlformats-officedocument.presentationml.tags+xml"/>
  <Override PartName="/ppt/tags/tag1456.xml" ContentType="application/vnd.openxmlformats-officedocument.presentationml.tags+xml"/>
  <Override PartName="/ppt/tags/tag1457.xml" ContentType="application/vnd.openxmlformats-officedocument.presentationml.tags+xml"/>
  <Override PartName="/ppt/tags/tag1458.xml" ContentType="application/vnd.openxmlformats-officedocument.presentationml.tags+xml"/>
  <Override PartName="/ppt/tags/tag1459.xml" ContentType="application/vnd.openxmlformats-officedocument.presentationml.tags+xml"/>
  <Override PartName="/ppt/tags/tag1460.xml" ContentType="application/vnd.openxmlformats-officedocument.presentationml.tags+xml"/>
  <Override PartName="/ppt/tags/tag1461.xml" ContentType="application/vnd.openxmlformats-officedocument.presentationml.tags+xml"/>
  <Override PartName="/ppt/tags/tag1462.xml" ContentType="application/vnd.openxmlformats-officedocument.presentationml.tags+xml"/>
  <Override PartName="/ppt/tags/tag1463.xml" ContentType="application/vnd.openxmlformats-officedocument.presentationml.tags+xml"/>
  <Override PartName="/ppt/tags/tag1464.xml" ContentType="application/vnd.openxmlformats-officedocument.presentationml.tags+xml"/>
  <Override PartName="/ppt/tags/tag1465.xml" ContentType="application/vnd.openxmlformats-officedocument.presentationml.tags+xml"/>
  <Override PartName="/ppt/tags/tag1466.xml" ContentType="application/vnd.openxmlformats-officedocument.presentationml.tags+xml"/>
  <Override PartName="/ppt/tags/tag1467.xml" ContentType="application/vnd.openxmlformats-officedocument.presentationml.tags+xml"/>
  <Override PartName="/ppt/tags/tag1468.xml" ContentType="application/vnd.openxmlformats-officedocument.presentationml.tags+xml"/>
  <Override PartName="/ppt/tags/tag1469.xml" ContentType="application/vnd.openxmlformats-officedocument.presentationml.tags+xml"/>
  <Override PartName="/ppt/tags/tag1470.xml" ContentType="application/vnd.openxmlformats-officedocument.presentationml.tags+xml"/>
  <Override PartName="/ppt/tags/tag1471.xml" ContentType="application/vnd.openxmlformats-officedocument.presentationml.tags+xml"/>
  <Override PartName="/ppt/tags/tag1472.xml" ContentType="application/vnd.openxmlformats-officedocument.presentationml.tags+xml"/>
  <Override PartName="/ppt/tags/tag1473.xml" ContentType="application/vnd.openxmlformats-officedocument.presentationml.tags+xml"/>
  <Override PartName="/ppt/tags/tag1474.xml" ContentType="application/vnd.openxmlformats-officedocument.presentationml.tags+xml"/>
  <Override PartName="/ppt/tags/tag1475.xml" ContentType="application/vnd.openxmlformats-officedocument.presentationml.tags+xml"/>
  <Override PartName="/ppt/tags/tag1476.xml" ContentType="application/vnd.openxmlformats-officedocument.presentationml.tags+xml"/>
  <Override PartName="/ppt/tags/tag1477.xml" ContentType="application/vnd.openxmlformats-officedocument.presentationml.tags+xml"/>
  <Override PartName="/ppt/tags/tag1478.xml" ContentType="application/vnd.openxmlformats-officedocument.presentationml.tags+xml"/>
  <Override PartName="/ppt/tags/tag1479.xml" ContentType="application/vnd.openxmlformats-officedocument.presentationml.tags+xml"/>
  <Override PartName="/ppt/tags/tag1480.xml" ContentType="application/vnd.openxmlformats-officedocument.presentationml.tags+xml"/>
  <Override PartName="/ppt/tags/tag1481.xml" ContentType="application/vnd.openxmlformats-officedocument.presentationml.tags+xml"/>
  <Override PartName="/ppt/tags/tag1482.xml" ContentType="application/vnd.openxmlformats-officedocument.presentationml.tags+xml"/>
  <Override PartName="/ppt/tags/tag1483.xml" ContentType="application/vnd.openxmlformats-officedocument.presentationml.tags+xml"/>
  <Override PartName="/ppt/tags/tag1484.xml" ContentType="application/vnd.openxmlformats-officedocument.presentationml.tags+xml"/>
  <Override PartName="/ppt/tags/tag1485.xml" ContentType="application/vnd.openxmlformats-officedocument.presentationml.tags+xml"/>
  <Override PartName="/ppt/tags/tag1486.xml" ContentType="application/vnd.openxmlformats-officedocument.presentationml.tags+xml"/>
  <Override PartName="/ppt/tags/tag1487.xml" ContentType="application/vnd.openxmlformats-officedocument.presentationml.tags+xml"/>
  <Override PartName="/ppt/tags/tag1488.xml" ContentType="application/vnd.openxmlformats-officedocument.presentationml.tags+xml"/>
  <Override PartName="/ppt/tags/tag1489.xml" ContentType="application/vnd.openxmlformats-officedocument.presentationml.tags+xml"/>
  <Override PartName="/ppt/tags/tag1490.xml" ContentType="application/vnd.openxmlformats-officedocument.presentationml.tags+xml"/>
  <Override PartName="/ppt/tags/tag1491.xml" ContentType="application/vnd.openxmlformats-officedocument.presentationml.tags+xml"/>
  <Override PartName="/ppt/tags/tag1492.xml" ContentType="application/vnd.openxmlformats-officedocument.presentationml.tags+xml"/>
  <Override PartName="/ppt/tags/tag1493.xml" ContentType="application/vnd.openxmlformats-officedocument.presentationml.tags+xml"/>
  <Override PartName="/ppt/tags/tag1494.xml" ContentType="application/vnd.openxmlformats-officedocument.presentationml.tags+xml"/>
  <Override PartName="/ppt/tags/tag1495.xml" ContentType="application/vnd.openxmlformats-officedocument.presentationml.tags+xml"/>
  <Override PartName="/ppt/tags/tag1496.xml" ContentType="application/vnd.openxmlformats-officedocument.presentationml.tags+xml"/>
  <Override PartName="/ppt/tags/tag1497.xml" ContentType="application/vnd.openxmlformats-officedocument.presentationml.tags+xml"/>
  <Override PartName="/ppt/tags/tag1498.xml" ContentType="application/vnd.openxmlformats-officedocument.presentationml.tags+xml"/>
  <Override PartName="/ppt/tags/tag1499.xml" ContentType="application/vnd.openxmlformats-officedocument.presentationml.tags+xml"/>
  <Override PartName="/ppt/tags/tag1500.xml" ContentType="application/vnd.openxmlformats-officedocument.presentationml.tags+xml"/>
  <Override PartName="/ppt/tags/tag1501.xml" ContentType="application/vnd.openxmlformats-officedocument.presentationml.tags+xml"/>
  <Override PartName="/ppt/tags/tag1502.xml" ContentType="application/vnd.openxmlformats-officedocument.presentationml.tags+xml"/>
  <Override PartName="/ppt/tags/tag1503.xml" ContentType="application/vnd.openxmlformats-officedocument.presentationml.tags+xml"/>
  <Override PartName="/ppt/tags/tag1504.xml" ContentType="application/vnd.openxmlformats-officedocument.presentationml.tags+xml"/>
  <Override PartName="/ppt/tags/tag1505.xml" ContentType="application/vnd.openxmlformats-officedocument.presentationml.tags+xml"/>
  <Override PartName="/ppt/tags/tag1506.xml" ContentType="application/vnd.openxmlformats-officedocument.presentationml.tags+xml"/>
  <Override PartName="/ppt/tags/tag1507.xml" ContentType="application/vnd.openxmlformats-officedocument.presentationml.tags+xml"/>
  <Override PartName="/ppt/tags/tag1508.xml" ContentType="application/vnd.openxmlformats-officedocument.presentationml.tags+xml"/>
  <Override PartName="/ppt/tags/tag1509.xml" ContentType="application/vnd.openxmlformats-officedocument.presentationml.tags+xml"/>
  <Override PartName="/ppt/tags/tag1510.xml" ContentType="application/vnd.openxmlformats-officedocument.presentationml.tags+xml"/>
  <Override PartName="/ppt/tags/tag1511.xml" ContentType="application/vnd.openxmlformats-officedocument.presentationml.tags+xml"/>
  <Override PartName="/ppt/tags/tag1512.xml" ContentType="application/vnd.openxmlformats-officedocument.presentationml.tags+xml"/>
  <Override PartName="/ppt/tags/tag1513.xml" ContentType="application/vnd.openxmlformats-officedocument.presentationml.tags+xml"/>
  <Override PartName="/ppt/tags/tag1514.xml" ContentType="application/vnd.openxmlformats-officedocument.presentationml.tags+xml"/>
  <Override PartName="/ppt/tags/tag1515.xml" ContentType="application/vnd.openxmlformats-officedocument.presentationml.tags+xml"/>
  <Override PartName="/ppt/tags/tag1516.xml" ContentType="application/vnd.openxmlformats-officedocument.presentationml.tags+xml"/>
  <Override PartName="/ppt/tags/tag1517.xml" ContentType="application/vnd.openxmlformats-officedocument.presentationml.tags+xml"/>
  <Override PartName="/ppt/tags/tag1518.xml" ContentType="application/vnd.openxmlformats-officedocument.presentationml.tags+xml"/>
  <Override PartName="/ppt/tags/tag1519.xml" ContentType="application/vnd.openxmlformats-officedocument.presentationml.tags+xml"/>
  <Override PartName="/ppt/tags/tag1520.xml" ContentType="application/vnd.openxmlformats-officedocument.presentationml.tags+xml"/>
  <Override PartName="/ppt/tags/tag1521.xml" ContentType="application/vnd.openxmlformats-officedocument.presentationml.tags+xml"/>
  <Override PartName="/ppt/tags/tag1522.xml" ContentType="application/vnd.openxmlformats-officedocument.presentationml.tags+xml"/>
  <Override PartName="/ppt/tags/tag1523.xml" ContentType="application/vnd.openxmlformats-officedocument.presentationml.tags+xml"/>
  <Override PartName="/ppt/tags/tag1524.xml" ContentType="application/vnd.openxmlformats-officedocument.presentationml.tags+xml"/>
  <Override PartName="/ppt/tags/tag1525.xml" ContentType="application/vnd.openxmlformats-officedocument.presentationml.tags+xml"/>
  <Override PartName="/ppt/tags/tag1526.xml" ContentType="application/vnd.openxmlformats-officedocument.presentationml.tags+xml"/>
  <Override PartName="/ppt/tags/tag1527.xml" ContentType="application/vnd.openxmlformats-officedocument.presentationml.tags+xml"/>
  <Override PartName="/ppt/tags/tag1528.xml" ContentType="application/vnd.openxmlformats-officedocument.presentationml.tags+xml"/>
  <Override PartName="/ppt/tags/tag1529.xml" ContentType="application/vnd.openxmlformats-officedocument.presentationml.tags+xml"/>
  <Override PartName="/ppt/tags/tag1530.xml" ContentType="application/vnd.openxmlformats-officedocument.presentationml.tags+xml"/>
  <Override PartName="/ppt/tags/tag1531.xml" ContentType="application/vnd.openxmlformats-officedocument.presentationml.tags+xml"/>
  <Override PartName="/ppt/tags/tag1532.xml" ContentType="application/vnd.openxmlformats-officedocument.presentationml.tags+xml"/>
  <Override PartName="/ppt/tags/tag1533.xml" ContentType="application/vnd.openxmlformats-officedocument.presentationml.tags+xml"/>
  <Override PartName="/ppt/tags/tag1534.xml" ContentType="application/vnd.openxmlformats-officedocument.presentationml.tags+xml"/>
  <Override PartName="/ppt/tags/tag1535.xml" ContentType="application/vnd.openxmlformats-officedocument.presentationml.tags+xml"/>
  <Override PartName="/ppt/tags/tag1536.xml" ContentType="application/vnd.openxmlformats-officedocument.presentationml.tags+xml"/>
  <Override PartName="/ppt/tags/tag1537.xml" ContentType="application/vnd.openxmlformats-officedocument.presentationml.tags+xml"/>
  <Override PartName="/ppt/tags/tag1538.xml" ContentType="application/vnd.openxmlformats-officedocument.presentationml.tags+xml"/>
  <Override PartName="/ppt/tags/tag1539.xml" ContentType="application/vnd.openxmlformats-officedocument.presentationml.tags+xml"/>
  <Override PartName="/ppt/tags/tag1540.xml" ContentType="application/vnd.openxmlformats-officedocument.presentationml.tags+xml"/>
  <Override PartName="/ppt/tags/tag1541.xml" ContentType="application/vnd.openxmlformats-officedocument.presentationml.tags+xml"/>
  <Override PartName="/ppt/tags/tag1542.xml" ContentType="application/vnd.openxmlformats-officedocument.presentationml.tags+xml"/>
  <Override PartName="/ppt/tags/tag1543.xml" ContentType="application/vnd.openxmlformats-officedocument.presentationml.tags+xml"/>
  <Override PartName="/ppt/tags/tag1544.xml" ContentType="application/vnd.openxmlformats-officedocument.presentationml.tags+xml"/>
  <Override PartName="/ppt/tags/tag1545.xml" ContentType="application/vnd.openxmlformats-officedocument.presentationml.tags+xml"/>
  <Override PartName="/ppt/tags/tag1546.xml" ContentType="application/vnd.openxmlformats-officedocument.presentationml.tags+xml"/>
  <Override PartName="/ppt/tags/tag1547.xml" ContentType="application/vnd.openxmlformats-officedocument.presentationml.tags+xml"/>
  <Override PartName="/ppt/tags/tag1548.xml" ContentType="application/vnd.openxmlformats-officedocument.presentationml.tags+xml"/>
  <Override PartName="/ppt/tags/tag1549.xml" ContentType="application/vnd.openxmlformats-officedocument.presentationml.tags+xml"/>
  <Override PartName="/ppt/tags/tag1550.xml" ContentType="application/vnd.openxmlformats-officedocument.presentationml.tags+xml"/>
  <Override PartName="/ppt/tags/tag1551.xml" ContentType="application/vnd.openxmlformats-officedocument.presentationml.tags+xml"/>
  <Override PartName="/ppt/tags/tag1552.xml" ContentType="application/vnd.openxmlformats-officedocument.presentationml.tags+xml"/>
  <Override PartName="/ppt/tags/tag1553.xml" ContentType="application/vnd.openxmlformats-officedocument.presentationml.tags+xml"/>
  <Override PartName="/ppt/tags/tag1554.xml" ContentType="application/vnd.openxmlformats-officedocument.presentationml.tags+xml"/>
  <Override PartName="/ppt/tags/tag1555.xml" ContentType="application/vnd.openxmlformats-officedocument.presentationml.tags+xml"/>
  <Override PartName="/ppt/tags/tag1556.xml" ContentType="application/vnd.openxmlformats-officedocument.presentationml.tags+xml"/>
  <Override PartName="/ppt/tags/tag1557.xml" ContentType="application/vnd.openxmlformats-officedocument.presentationml.tags+xml"/>
  <Override PartName="/ppt/tags/tag1558.xml" ContentType="application/vnd.openxmlformats-officedocument.presentationml.tags+xml"/>
  <Override PartName="/ppt/tags/tag1559.xml" ContentType="application/vnd.openxmlformats-officedocument.presentationml.tags+xml"/>
  <Override PartName="/ppt/tags/tag1560.xml" ContentType="application/vnd.openxmlformats-officedocument.presentationml.tags+xml"/>
  <Override PartName="/ppt/tags/tag1561.xml" ContentType="application/vnd.openxmlformats-officedocument.presentationml.tags+xml"/>
  <Override PartName="/ppt/tags/tag1562.xml" ContentType="application/vnd.openxmlformats-officedocument.presentationml.tags+xml"/>
  <Override PartName="/ppt/tags/tag1563.xml" ContentType="application/vnd.openxmlformats-officedocument.presentationml.tags+xml"/>
  <Override PartName="/ppt/tags/tag1564.xml" ContentType="application/vnd.openxmlformats-officedocument.presentationml.tags+xml"/>
  <Override PartName="/ppt/tags/tag1565.xml" ContentType="application/vnd.openxmlformats-officedocument.presentationml.tags+xml"/>
  <Override PartName="/ppt/tags/tag1566.xml" ContentType="application/vnd.openxmlformats-officedocument.presentationml.tags+xml"/>
  <Override PartName="/ppt/tags/tag1567.xml" ContentType="application/vnd.openxmlformats-officedocument.presentationml.tags+xml"/>
  <Override PartName="/ppt/tags/tag1568.xml" ContentType="application/vnd.openxmlformats-officedocument.presentationml.tags+xml"/>
  <Override PartName="/ppt/tags/tag1569.xml" ContentType="application/vnd.openxmlformats-officedocument.presentationml.tags+xml"/>
  <Override PartName="/ppt/tags/tag1570.xml" ContentType="application/vnd.openxmlformats-officedocument.presentationml.tags+xml"/>
  <Override PartName="/ppt/tags/tag1571.xml" ContentType="application/vnd.openxmlformats-officedocument.presentationml.tags+xml"/>
  <Override PartName="/ppt/tags/tag1572.xml" ContentType="application/vnd.openxmlformats-officedocument.presentationml.tags+xml"/>
  <Override PartName="/ppt/tags/tag1573.xml" ContentType="application/vnd.openxmlformats-officedocument.presentationml.tags+xml"/>
  <Override PartName="/ppt/tags/tag1574.xml" ContentType="application/vnd.openxmlformats-officedocument.presentationml.tags+xml"/>
  <Override PartName="/ppt/tags/tag1575.xml" ContentType="application/vnd.openxmlformats-officedocument.presentationml.tags+xml"/>
  <Override PartName="/ppt/tags/tag1576.xml" ContentType="application/vnd.openxmlformats-officedocument.presentationml.tags+xml"/>
  <Override PartName="/ppt/tags/tag1577.xml" ContentType="application/vnd.openxmlformats-officedocument.presentationml.tags+xml"/>
  <Override PartName="/ppt/tags/tag1578.xml" ContentType="application/vnd.openxmlformats-officedocument.presentationml.tags+xml"/>
  <Override PartName="/ppt/tags/tag1579.xml" ContentType="application/vnd.openxmlformats-officedocument.presentationml.tags+xml"/>
  <Override PartName="/ppt/tags/tag1580.xml" ContentType="application/vnd.openxmlformats-officedocument.presentationml.tags+xml"/>
  <Override PartName="/ppt/tags/tag1581.xml" ContentType="application/vnd.openxmlformats-officedocument.presentationml.tags+xml"/>
  <Override PartName="/ppt/tags/tag1582.xml" ContentType="application/vnd.openxmlformats-officedocument.presentationml.tags+xml"/>
  <Override PartName="/ppt/tags/tag1583.xml" ContentType="application/vnd.openxmlformats-officedocument.presentationml.tags+xml"/>
  <Override PartName="/ppt/tags/tag1584.xml" ContentType="application/vnd.openxmlformats-officedocument.presentationml.tags+xml"/>
  <Override PartName="/ppt/tags/tag1585.xml" ContentType="application/vnd.openxmlformats-officedocument.presentationml.tags+xml"/>
  <Override PartName="/ppt/tags/tag1586.xml" ContentType="application/vnd.openxmlformats-officedocument.presentationml.tags+xml"/>
  <Override PartName="/ppt/tags/tag1587.xml" ContentType="application/vnd.openxmlformats-officedocument.presentationml.tags+xml"/>
  <Override PartName="/ppt/tags/tag1588.xml" ContentType="application/vnd.openxmlformats-officedocument.presentationml.tags+xml"/>
  <Override PartName="/ppt/tags/tag1589.xml" ContentType="application/vnd.openxmlformats-officedocument.presentationml.tags+xml"/>
  <Override PartName="/ppt/tags/tag1590.xml" ContentType="application/vnd.openxmlformats-officedocument.presentationml.tags+xml"/>
  <Override PartName="/ppt/tags/tag1591.xml" ContentType="application/vnd.openxmlformats-officedocument.presentationml.tags+xml"/>
  <Override PartName="/ppt/tags/tag1592.xml" ContentType="application/vnd.openxmlformats-officedocument.presentationml.tags+xml"/>
  <Override PartName="/ppt/tags/tag1593.xml" ContentType="application/vnd.openxmlformats-officedocument.presentationml.tags+xml"/>
  <Override PartName="/ppt/tags/tag1594.xml" ContentType="application/vnd.openxmlformats-officedocument.presentationml.tags+xml"/>
  <Override PartName="/ppt/tags/tag1595.xml" ContentType="application/vnd.openxmlformats-officedocument.presentationml.tags+xml"/>
  <Override PartName="/ppt/tags/tag1596.xml" ContentType="application/vnd.openxmlformats-officedocument.presentationml.tags+xml"/>
  <Override PartName="/ppt/tags/tag1597.xml" ContentType="application/vnd.openxmlformats-officedocument.presentationml.tags+xml"/>
  <Override PartName="/ppt/tags/tag1598.xml" ContentType="application/vnd.openxmlformats-officedocument.presentationml.tags+xml"/>
  <Override PartName="/ppt/tags/tag1599.xml" ContentType="application/vnd.openxmlformats-officedocument.presentationml.tags+xml"/>
  <Override PartName="/ppt/tags/tag1600.xml" ContentType="application/vnd.openxmlformats-officedocument.presentationml.tags+xml"/>
  <Override PartName="/ppt/tags/tag1601.xml" ContentType="application/vnd.openxmlformats-officedocument.presentationml.tags+xml"/>
  <Override PartName="/ppt/tags/tag1602.xml" ContentType="application/vnd.openxmlformats-officedocument.presentationml.tags+xml"/>
  <Override PartName="/ppt/tags/tag1603.xml" ContentType="application/vnd.openxmlformats-officedocument.presentationml.tags+xml"/>
  <Override PartName="/ppt/tags/tag1604.xml" ContentType="application/vnd.openxmlformats-officedocument.presentationml.tags+xml"/>
  <Override PartName="/ppt/tags/tag1605.xml" ContentType="application/vnd.openxmlformats-officedocument.presentationml.tags+xml"/>
  <Override PartName="/ppt/tags/tag1606.xml" ContentType="application/vnd.openxmlformats-officedocument.presentationml.tags+xml"/>
  <Override PartName="/ppt/tags/tag1607.xml" ContentType="application/vnd.openxmlformats-officedocument.presentationml.tags+xml"/>
  <Override PartName="/ppt/tags/tag1608.xml" ContentType="application/vnd.openxmlformats-officedocument.presentationml.tags+xml"/>
  <Override PartName="/ppt/tags/tag1609.xml" ContentType="application/vnd.openxmlformats-officedocument.presentationml.tags+xml"/>
  <Override PartName="/ppt/tags/tag1610.xml" ContentType="application/vnd.openxmlformats-officedocument.presentationml.tags+xml"/>
  <Override PartName="/ppt/tags/tag1611.xml" ContentType="application/vnd.openxmlformats-officedocument.presentationml.tags+xml"/>
  <Override PartName="/ppt/tags/tag1612.xml" ContentType="application/vnd.openxmlformats-officedocument.presentationml.tags+xml"/>
  <Override PartName="/ppt/tags/tag1613.xml" ContentType="application/vnd.openxmlformats-officedocument.presentationml.tags+xml"/>
  <Override PartName="/ppt/tags/tag1614.xml" ContentType="application/vnd.openxmlformats-officedocument.presentationml.tags+xml"/>
  <Override PartName="/ppt/tags/tag1615.xml" ContentType="application/vnd.openxmlformats-officedocument.presentationml.tags+xml"/>
  <Override PartName="/ppt/tags/tag1616.xml" ContentType="application/vnd.openxmlformats-officedocument.presentationml.tags+xml"/>
  <Override PartName="/ppt/tags/tag1617.xml" ContentType="application/vnd.openxmlformats-officedocument.presentationml.tags+xml"/>
  <Override PartName="/ppt/tags/tag1618.xml" ContentType="application/vnd.openxmlformats-officedocument.presentationml.tags+xml"/>
  <Override PartName="/ppt/tags/tag1619.xml" ContentType="application/vnd.openxmlformats-officedocument.presentationml.tags+xml"/>
  <Override PartName="/ppt/tags/tag1620.xml" ContentType="application/vnd.openxmlformats-officedocument.presentationml.tags+xml"/>
  <Override PartName="/ppt/tags/tag1621.xml" ContentType="application/vnd.openxmlformats-officedocument.presentationml.tags+xml"/>
  <Override PartName="/ppt/tags/tag1622.xml" ContentType="application/vnd.openxmlformats-officedocument.presentationml.tags+xml"/>
  <Override PartName="/ppt/tags/tag1623.xml" ContentType="application/vnd.openxmlformats-officedocument.presentationml.tags+xml"/>
  <Override PartName="/ppt/tags/tag1624.xml" ContentType="application/vnd.openxmlformats-officedocument.presentationml.tags+xml"/>
  <Override PartName="/ppt/tags/tag1625.xml" ContentType="application/vnd.openxmlformats-officedocument.presentationml.tags+xml"/>
  <Override PartName="/ppt/tags/tag1626.xml" ContentType="application/vnd.openxmlformats-officedocument.presentationml.tags+xml"/>
  <Override PartName="/ppt/tags/tag1627.xml" ContentType="application/vnd.openxmlformats-officedocument.presentationml.tags+xml"/>
  <Override PartName="/ppt/tags/tag1628.xml" ContentType="application/vnd.openxmlformats-officedocument.presentationml.tags+xml"/>
  <Override PartName="/ppt/tags/tag1629.xml" ContentType="application/vnd.openxmlformats-officedocument.presentationml.tags+xml"/>
  <Override PartName="/ppt/tags/tag1630.xml" ContentType="application/vnd.openxmlformats-officedocument.presentationml.tags+xml"/>
  <Override PartName="/ppt/tags/tag1631.xml" ContentType="application/vnd.openxmlformats-officedocument.presentationml.tags+xml"/>
  <Override PartName="/ppt/tags/tag1632.xml" ContentType="application/vnd.openxmlformats-officedocument.presentationml.tags+xml"/>
  <Override PartName="/ppt/tags/tag1633.xml" ContentType="application/vnd.openxmlformats-officedocument.presentationml.tags+xml"/>
  <Override PartName="/ppt/tags/tag1634.xml" ContentType="application/vnd.openxmlformats-officedocument.presentationml.tags+xml"/>
  <Override PartName="/ppt/tags/tag1635.xml" ContentType="application/vnd.openxmlformats-officedocument.presentationml.tags+xml"/>
  <Override PartName="/ppt/tags/tag1636.xml" ContentType="application/vnd.openxmlformats-officedocument.presentationml.tags+xml"/>
  <Override PartName="/ppt/tags/tag1637.xml" ContentType="application/vnd.openxmlformats-officedocument.presentationml.tags+xml"/>
  <Override PartName="/ppt/tags/tag1638.xml" ContentType="application/vnd.openxmlformats-officedocument.presentationml.tags+xml"/>
  <Override PartName="/ppt/tags/tag1639.xml" ContentType="application/vnd.openxmlformats-officedocument.presentationml.tags+xml"/>
  <Override PartName="/ppt/tags/tag1640.xml" ContentType="application/vnd.openxmlformats-officedocument.presentationml.tags+xml"/>
  <Override PartName="/ppt/tags/tag1641.xml" ContentType="application/vnd.openxmlformats-officedocument.presentationml.tags+xml"/>
  <Override PartName="/ppt/tags/tag1642.xml" ContentType="application/vnd.openxmlformats-officedocument.presentationml.tags+xml"/>
  <Override PartName="/ppt/tags/tag1643.xml" ContentType="application/vnd.openxmlformats-officedocument.presentationml.tags+xml"/>
  <Override PartName="/ppt/tags/tag1644.xml" ContentType="application/vnd.openxmlformats-officedocument.presentationml.tags+xml"/>
  <Override PartName="/ppt/tags/tag1645.xml" ContentType="application/vnd.openxmlformats-officedocument.presentationml.tags+xml"/>
  <Override PartName="/ppt/tags/tag1646.xml" ContentType="application/vnd.openxmlformats-officedocument.presentationml.tags+xml"/>
  <Override PartName="/ppt/tags/tag1647.xml" ContentType="application/vnd.openxmlformats-officedocument.presentationml.tags+xml"/>
  <Override PartName="/ppt/tags/tag1648.xml" ContentType="application/vnd.openxmlformats-officedocument.presentationml.tags+xml"/>
  <Override PartName="/ppt/tags/tag1649.xml" ContentType="application/vnd.openxmlformats-officedocument.presentationml.tags+xml"/>
  <Override PartName="/ppt/tags/tag1650.xml" ContentType="application/vnd.openxmlformats-officedocument.presentationml.tags+xml"/>
  <Override PartName="/ppt/tags/tag1651.xml" ContentType="application/vnd.openxmlformats-officedocument.presentationml.tags+xml"/>
  <Override PartName="/ppt/tags/tag1652.xml" ContentType="application/vnd.openxmlformats-officedocument.presentationml.tags+xml"/>
  <Override PartName="/ppt/tags/tag1653.xml" ContentType="application/vnd.openxmlformats-officedocument.presentationml.tags+xml"/>
  <Override PartName="/ppt/tags/tag1654.xml" ContentType="application/vnd.openxmlformats-officedocument.presentationml.tags+xml"/>
  <Override PartName="/ppt/tags/tag1655.xml" ContentType="application/vnd.openxmlformats-officedocument.presentationml.tags+xml"/>
  <Override PartName="/ppt/tags/tag1656.xml" ContentType="application/vnd.openxmlformats-officedocument.presentationml.tags+xml"/>
  <Override PartName="/ppt/tags/tag1657.xml" ContentType="application/vnd.openxmlformats-officedocument.presentationml.tags+xml"/>
  <Override PartName="/ppt/tags/tag1658.xml" ContentType="application/vnd.openxmlformats-officedocument.presentationml.tags+xml"/>
  <Override PartName="/ppt/tags/tag1659.xml" ContentType="application/vnd.openxmlformats-officedocument.presentationml.tags+xml"/>
  <Override PartName="/ppt/tags/tag1660.xml" ContentType="application/vnd.openxmlformats-officedocument.presentationml.tags+xml"/>
  <Override PartName="/ppt/tags/tag1661.xml" ContentType="application/vnd.openxmlformats-officedocument.presentationml.tags+xml"/>
  <Override PartName="/ppt/tags/tag1662.xml" ContentType="application/vnd.openxmlformats-officedocument.presentationml.tags+xml"/>
  <Override PartName="/ppt/tags/tag1663.xml" ContentType="application/vnd.openxmlformats-officedocument.presentationml.tags+xml"/>
  <Override PartName="/ppt/tags/tag1664.xml" ContentType="application/vnd.openxmlformats-officedocument.presentationml.tags+xml"/>
  <Override PartName="/ppt/tags/tag1665.xml" ContentType="application/vnd.openxmlformats-officedocument.presentationml.tags+xml"/>
  <Override PartName="/ppt/tags/tag1666.xml" ContentType="application/vnd.openxmlformats-officedocument.presentationml.tags+xml"/>
  <Override PartName="/ppt/tags/tag1667.xml" ContentType="application/vnd.openxmlformats-officedocument.presentationml.tags+xml"/>
  <Override PartName="/ppt/tags/tag1668.xml" ContentType="application/vnd.openxmlformats-officedocument.presentationml.tags+xml"/>
  <Override PartName="/ppt/tags/tag1669.xml" ContentType="application/vnd.openxmlformats-officedocument.presentationml.tags+xml"/>
  <Override PartName="/ppt/tags/tag1670.xml" ContentType="application/vnd.openxmlformats-officedocument.presentationml.tags+xml"/>
  <Override PartName="/ppt/tags/tag1671.xml" ContentType="application/vnd.openxmlformats-officedocument.presentationml.tags+xml"/>
  <Override PartName="/ppt/tags/tag1672.xml" ContentType="application/vnd.openxmlformats-officedocument.presentationml.tags+xml"/>
  <Override PartName="/ppt/tags/tag1673.xml" ContentType="application/vnd.openxmlformats-officedocument.presentationml.tags+xml"/>
  <Override PartName="/ppt/tags/tag1674.xml" ContentType="application/vnd.openxmlformats-officedocument.presentationml.tags+xml"/>
  <Override PartName="/ppt/tags/tag1675.xml" ContentType="application/vnd.openxmlformats-officedocument.presentationml.tags+xml"/>
  <Override PartName="/ppt/tags/tag1676.xml" ContentType="application/vnd.openxmlformats-officedocument.presentationml.tags+xml"/>
  <Override PartName="/ppt/tags/tag1677.xml" ContentType="application/vnd.openxmlformats-officedocument.presentationml.tags+xml"/>
  <Override PartName="/ppt/tags/tag1678.xml" ContentType="application/vnd.openxmlformats-officedocument.presentationml.tags+xml"/>
  <Override PartName="/ppt/tags/tag1679.xml" ContentType="application/vnd.openxmlformats-officedocument.presentationml.tags+xml"/>
  <Override PartName="/ppt/tags/tag1680.xml" ContentType="application/vnd.openxmlformats-officedocument.presentationml.tags+xml"/>
  <Override PartName="/ppt/tags/tag1681.xml" ContentType="application/vnd.openxmlformats-officedocument.presentationml.tags+xml"/>
  <Override PartName="/ppt/tags/tag1682.xml" ContentType="application/vnd.openxmlformats-officedocument.presentationml.tags+xml"/>
  <Override PartName="/ppt/tags/tag1683.xml" ContentType="application/vnd.openxmlformats-officedocument.presentationml.tags+xml"/>
  <Override PartName="/ppt/tags/tag1684.xml" ContentType="application/vnd.openxmlformats-officedocument.presentationml.tags+xml"/>
  <Override PartName="/ppt/tags/tag1685.xml" ContentType="application/vnd.openxmlformats-officedocument.presentationml.tags+xml"/>
  <Override PartName="/ppt/tags/tag1686.xml" ContentType="application/vnd.openxmlformats-officedocument.presentationml.tags+xml"/>
  <Override PartName="/ppt/tags/tag1687.xml" ContentType="application/vnd.openxmlformats-officedocument.presentationml.tags+xml"/>
  <Override PartName="/ppt/tags/tag1688.xml" ContentType="application/vnd.openxmlformats-officedocument.presentationml.tags+xml"/>
  <Override PartName="/ppt/tags/tag1689.xml" ContentType="application/vnd.openxmlformats-officedocument.presentationml.tags+xml"/>
  <Override PartName="/ppt/tags/tag1690.xml" ContentType="application/vnd.openxmlformats-officedocument.presentationml.tags+xml"/>
  <Override PartName="/ppt/tags/tag1691.xml" ContentType="application/vnd.openxmlformats-officedocument.presentationml.tags+xml"/>
  <Override PartName="/ppt/tags/tag1692.xml" ContentType="application/vnd.openxmlformats-officedocument.presentationml.tags+xml"/>
  <Override PartName="/ppt/tags/tag1693.xml" ContentType="application/vnd.openxmlformats-officedocument.presentationml.tags+xml"/>
  <Override PartName="/ppt/tags/tag1694.xml" ContentType="application/vnd.openxmlformats-officedocument.presentationml.tags+xml"/>
  <Override PartName="/ppt/tags/tag1695.xml" ContentType="application/vnd.openxmlformats-officedocument.presentationml.tags+xml"/>
  <Override PartName="/ppt/tags/tag1696.xml" ContentType="application/vnd.openxmlformats-officedocument.presentationml.tags+xml"/>
  <Override PartName="/ppt/tags/tag1697.xml" ContentType="application/vnd.openxmlformats-officedocument.presentationml.tags+xml"/>
  <Override PartName="/ppt/tags/tag1698.xml" ContentType="application/vnd.openxmlformats-officedocument.presentationml.tags+xml"/>
  <Override PartName="/ppt/tags/tag1699.xml" ContentType="application/vnd.openxmlformats-officedocument.presentationml.tags+xml"/>
  <Override PartName="/ppt/tags/tag1700.xml" ContentType="application/vnd.openxmlformats-officedocument.presentationml.tags+xml"/>
  <Override PartName="/ppt/tags/tag1701.xml" ContentType="application/vnd.openxmlformats-officedocument.presentationml.tags+xml"/>
  <Override PartName="/ppt/tags/tag1702.xml" ContentType="application/vnd.openxmlformats-officedocument.presentationml.tags+xml"/>
  <Override PartName="/ppt/tags/tag1703.xml" ContentType="application/vnd.openxmlformats-officedocument.presentationml.tags+xml"/>
  <Override PartName="/ppt/tags/tag1704.xml" ContentType="application/vnd.openxmlformats-officedocument.presentationml.tags+xml"/>
  <Override PartName="/ppt/tags/tag1705.xml" ContentType="application/vnd.openxmlformats-officedocument.presentationml.tags+xml"/>
  <Override PartName="/ppt/tags/tag1706.xml" ContentType="application/vnd.openxmlformats-officedocument.presentationml.tags+xml"/>
  <Override PartName="/ppt/tags/tag1707.xml" ContentType="application/vnd.openxmlformats-officedocument.presentationml.tags+xml"/>
  <Override PartName="/ppt/tags/tag1708.xml" ContentType="application/vnd.openxmlformats-officedocument.presentationml.tags+xml"/>
  <Override PartName="/ppt/tags/tag1709.xml" ContentType="application/vnd.openxmlformats-officedocument.presentationml.tags+xml"/>
  <Override PartName="/ppt/tags/tag1710.xml" ContentType="application/vnd.openxmlformats-officedocument.presentationml.tags+xml"/>
  <Override PartName="/ppt/tags/tag1711.xml" ContentType="application/vnd.openxmlformats-officedocument.presentationml.tags+xml"/>
  <Override PartName="/ppt/tags/tag1712.xml" ContentType="application/vnd.openxmlformats-officedocument.presentationml.tags+xml"/>
  <Override PartName="/ppt/tags/tag1713.xml" ContentType="application/vnd.openxmlformats-officedocument.presentationml.tags+xml"/>
  <Override PartName="/ppt/tags/tag1714.xml" ContentType="application/vnd.openxmlformats-officedocument.presentationml.tags+xml"/>
  <Override PartName="/ppt/tags/tag1715.xml" ContentType="application/vnd.openxmlformats-officedocument.presentationml.tags+xml"/>
  <Override PartName="/ppt/tags/tag1716.xml" ContentType="application/vnd.openxmlformats-officedocument.presentationml.tags+xml"/>
  <Override PartName="/ppt/tags/tag1717.xml" ContentType="application/vnd.openxmlformats-officedocument.presentationml.tags+xml"/>
  <Override PartName="/ppt/tags/tag1718.xml" ContentType="application/vnd.openxmlformats-officedocument.presentationml.tags+xml"/>
  <Override PartName="/ppt/tags/tag1719.xml" ContentType="application/vnd.openxmlformats-officedocument.presentationml.tags+xml"/>
  <Override PartName="/ppt/tags/tag1720.xml" ContentType="application/vnd.openxmlformats-officedocument.presentationml.tags+xml"/>
  <Override PartName="/ppt/tags/tag1721.xml" ContentType="application/vnd.openxmlformats-officedocument.presentationml.tags+xml"/>
  <Override PartName="/ppt/tags/tag1722.xml" ContentType="application/vnd.openxmlformats-officedocument.presentationml.tags+xml"/>
  <Override PartName="/ppt/tags/tag1723.xml" ContentType="application/vnd.openxmlformats-officedocument.presentationml.tags+xml"/>
  <Override PartName="/ppt/tags/tag1724.xml" ContentType="application/vnd.openxmlformats-officedocument.presentationml.tags+xml"/>
  <Override PartName="/ppt/tags/tag1725.xml" ContentType="application/vnd.openxmlformats-officedocument.presentationml.tags+xml"/>
  <Override PartName="/ppt/tags/tag1726.xml" ContentType="application/vnd.openxmlformats-officedocument.presentationml.tags+xml"/>
  <Override PartName="/ppt/tags/tag1727.xml" ContentType="application/vnd.openxmlformats-officedocument.presentationml.tags+xml"/>
  <Override PartName="/ppt/tags/tag1728.xml" ContentType="application/vnd.openxmlformats-officedocument.presentationml.tags+xml"/>
  <Override PartName="/ppt/tags/tag1729.xml" ContentType="application/vnd.openxmlformats-officedocument.presentationml.tags+xml"/>
  <Override PartName="/ppt/tags/tag1730.xml" ContentType="application/vnd.openxmlformats-officedocument.presentationml.tags+xml"/>
  <Override PartName="/ppt/tags/tag1731.xml" ContentType="application/vnd.openxmlformats-officedocument.presentationml.tags+xml"/>
  <Override PartName="/ppt/tags/tag1732.xml" ContentType="application/vnd.openxmlformats-officedocument.presentationml.tags+xml"/>
  <Override PartName="/ppt/tags/tag1733.xml" ContentType="application/vnd.openxmlformats-officedocument.presentationml.tags+xml"/>
  <Override PartName="/ppt/tags/tag1734.xml" ContentType="application/vnd.openxmlformats-officedocument.presentationml.tags+xml"/>
  <Override PartName="/ppt/tags/tag1735.xml" ContentType="application/vnd.openxmlformats-officedocument.presentationml.tags+xml"/>
  <Override PartName="/ppt/tags/tag1736.xml" ContentType="application/vnd.openxmlformats-officedocument.presentationml.tags+xml"/>
  <Override PartName="/ppt/tags/tag1737.xml" ContentType="application/vnd.openxmlformats-officedocument.presentationml.tags+xml"/>
  <Override PartName="/ppt/tags/tag1738.xml" ContentType="application/vnd.openxmlformats-officedocument.presentationml.tags+xml"/>
  <Override PartName="/ppt/tags/tag1739.xml" ContentType="application/vnd.openxmlformats-officedocument.presentationml.tags+xml"/>
  <Override PartName="/ppt/tags/tag1740.xml" ContentType="application/vnd.openxmlformats-officedocument.presentationml.tags+xml"/>
  <Override PartName="/ppt/tags/tag1741.xml" ContentType="application/vnd.openxmlformats-officedocument.presentationml.tags+xml"/>
  <Override PartName="/ppt/tags/tag1742.xml" ContentType="application/vnd.openxmlformats-officedocument.presentationml.tags+xml"/>
  <Override PartName="/ppt/tags/tag1743.xml" ContentType="application/vnd.openxmlformats-officedocument.presentationml.tags+xml"/>
  <Override PartName="/ppt/tags/tag1744.xml" ContentType="application/vnd.openxmlformats-officedocument.presentationml.tags+xml"/>
  <Override PartName="/ppt/tags/tag1745.xml" ContentType="application/vnd.openxmlformats-officedocument.presentationml.tags+xml"/>
  <Override PartName="/ppt/tags/tag1746.xml" ContentType="application/vnd.openxmlformats-officedocument.presentationml.tags+xml"/>
  <Override PartName="/ppt/tags/tag1747.xml" ContentType="application/vnd.openxmlformats-officedocument.presentationml.tags+xml"/>
  <Override PartName="/ppt/tags/tag1748.xml" ContentType="application/vnd.openxmlformats-officedocument.presentationml.tags+xml"/>
  <Override PartName="/ppt/tags/tag1749.xml" ContentType="application/vnd.openxmlformats-officedocument.presentationml.tags+xml"/>
  <Override PartName="/ppt/tags/tag1750.xml" ContentType="application/vnd.openxmlformats-officedocument.presentationml.tags+xml"/>
  <Override PartName="/ppt/tags/tag1751.xml" ContentType="application/vnd.openxmlformats-officedocument.presentationml.tags+xml"/>
  <Override PartName="/ppt/tags/tag1752.xml" ContentType="application/vnd.openxmlformats-officedocument.presentationml.tags+xml"/>
  <Override PartName="/ppt/tags/tag1753.xml" ContentType="application/vnd.openxmlformats-officedocument.presentationml.tags+xml"/>
  <Override PartName="/ppt/tags/tag1754.xml" ContentType="application/vnd.openxmlformats-officedocument.presentationml.tags+xml"/>
  <Override PartName="/ppt/tags/tag1755.xml" ContentType="application/vnd.openxmlformats-officedocument.presentationml.tags+xml"/>
  <Override PartName="/ppt/tags/tag1756.xml" ContentType="application/vnd.openxmlformats-officedocument.presentationml.tags+xml"/>
  <Override PartName="/ppt/tags/tag1757.xml" ContentType="application/vnd.openxmlformats-officedocument.presentationml.tags+xml"/>
  <Override PartName="/ppt/tags/tag1758.xml" ContentType="application/vnd.openxmlformats-officedocument.presentationml.tags+xml"/>
  <Override PartName="/ppt/tags/tag1759.xml" ContentType="application/vnd.openxmlformats-officedocument.presentationml.tags+xml"/>
  <Override PartName="/ppt/tags/tag1760.xml" ContentType="application/vnd.openxmlformats-officedocument.presentationml.tags+xml"/>
  <Override PartName="/ppt/tags/tag1761.xml" ContentType="application/vnd.openxmlformats-officedocument.presentationml.tags+xml"/>
  <Override PartName="/ppt/tags/tag1762.xml" ContentType="application/vnd.openxmlformats-officedocument.presentationml.tags+xml"/>
  <Override PartName="/ppt/tags/tag1763.xml" ContentType="application/vnd.openxmlformats-officedocument.presentationml.tags+xml"/>
  <Override PartName="/ppt/tags/tag1764.xml" ContentType="application/vnd.openxmlformats-officedocument.presentationml.tags+xml"/>
  <Override PartName="/ppt/tags/tag1765.xml" ContentType="application/vnd.openxmlformats-officedocument.presentationml.tags+xml"/>
  <Override PartName="/ppt/tags/tag1766.xml" ContentType="application/vnd.openxmlformats-officedocument.presentationml.tags+xml"/>
  <Override PartName="/ppt/tags/tag1767.xml" ContentType="application/vnd.openxmlformats-officedocument.presentationml.tags+xml"/>
  <Override PartName="/ppt/tags/tag1768.xml" ContentType="application/vnd.openxmlformats-officedocument.presentationml.tags+xml"/>
  <Override PartName="/ppt/tags/tag1769.xml" ContentType="application/vnd.openxmlformats-officedocument.presentationml.tags+xml"/>
  <Override PartName="/ppt/tags/tag1770.xml" ContentType="application/vnd.openxmlformats-officedocument.presentationml.tags+xml"/>
  <Override PartName="/ppt/tags/tag1771.xml" ContentType="application/vnd.openxmlformats-officedocument.presentationml.tags+xml"/>
  <Override PartName="/ppt/tags/tag1772.xml" ContentType="application/vnd.openxmlformats-officedocument.presentationml.tags+xml"/>
  <Override PartName="/ppt/tags/tag1773.xml" ContentType="application/vnd.openxmlformats-officedocument.presentationml.tags+xml"/>
  <Override PartName="/ppt/tags/tag1774.xml" ContentType="application/vnd.openxmlformats-officedocument.presentationml.tags+xml"/>
  <Override PartName="/ppt/tags/tag1775.xml" ContentType="application/vnd.openxmlformats-officedocument.presentationml.tags+xml"/>
  <Override PartName="/ppt/tags/tag1776.xml" ContentType="application/vnd.openxmlformats-officedocument.presentationml.tags+xml"/>
  <Override PartName="/ppt/tags/tag1777.xml" ContentType="application/vnd.openxmlformats-officedocument.presentationml.tags+xml"/>
  <Override PartName="/ppt/tags/tag1778.xml" ContentType="application/vnd.openxmlformats-officedocument.presentationml.tags+xml"/>
  <Override PartName="/ppt/tags/tag1779.xml" ContentType="application/vnd.openxmlformats-officedocument.presentationml.tags+xml"/>
  <Override PartName="/ppt/tags/tag1780.xml" ContentType="application/vnd.openxmlformats-officedocument.presentationml.tags+xml"/>
  <Override PartName="/ppt/tags/tag1781.xml" ContentType="application/vnd.openxmlformats-officedocument.presentationml.tags+xml"/>
  <Override PartName="/ppt/tags/tag1782.xml" ContentType="application/vnd.openxmlformats-officedocument.presentationml.tags+xml"/>
  <Override PartName="/ppt/tags/tag1783.xml" ContentType="application/vnd.openxmlformats-officedocument.presentationml.tags+xml"/>
  <Override PartName="/ppt/tags/tag1784.xml" ContentType="application/vnd.openxmlformats-officedocument.presentationml.tags+xml"/>
  <Override PartName="/ppt/tags/tag1785.xml" ContentType="application/vnd.openxmlformats-officedocument.presentationml.tags+xml"/>
  <Override PartName="/ppt/tags/tag1786.xml" ContentType="application/vnd.openxmlformats-officedocument.presentationml.tags+xml"/>
  <Override PartName="/ppt/tags/tag1787.xml" ContentType="application/vnd.openxmlformats-officedocument.presentationml.tags+xml"/>
  <Override PartName="/ppt/tags/tag1788.xml" ContentType="application/vnd.openxmlformats-officedocument.presentationml.tags+xml"/>
  <Override PartName="/ppt/tags/tag1789.xml" ContentType="application/vnd.openxmlformats-officedocument.presentationml.tags+xml"/>
  <Override PartName="/ppt/tags/tag1790.xml" ContentType="application/vnd.openxmlformats-officedocument.presentationml.tags+xml"/>
  <Override PartName="/ppt/tags/tag1791.xml" ContentType="application/vnd.openxmlformats-officedocument.presentationml.tags+xml"/>
  <Override PartName="/ppt/tags/tag1792.xml" ContentType="application/vnd.openxmlformats-officedocument.presentationml.tags+xml"/>
  <Override PartName="/ppt/tags/tag1793.xml" ContentType="application/vnd.openxmlformats-officedocument.presentationml.tags+xml"/>
  <Override PartName="/ppt/tags/tag1794.xml" ContentType="application/vnd.openxmlformats-officedocument.presentationml.tags+xml"/>
  <Override PartName="/ppt/tags/tag1795.xml" ContentType="application/vnd.openxmlformats-officedocument.presentationml.tags+xml"/>
  <Override PartName="/ppt/tags/tag1796.xml" ContentType="application/vnd.openxmlformats-officedocument.presentationml.tags+xml"/>
  <Override PartName="/ppt/tags/tag1797.xml" ContentType="application/vnd.openxmlformats-officedocument.presentationml.tags+xml"/>
  <Override PartName="/ppt/tags/tag1798.xml" ContentType="application/vnd.openxmlformats-officedocument.presentationml.tags+xml"/>
  <Override PartName="/ppt/tags/tag1799.xml" ContentType="application/vnd.openxmlformats-officedocument.presentationml.tags+xml"/>
  <Override PartName="/ppt/tags/tag1800.xml" ContentType="application/vnd.openxmlformats-officedocument.presentationml.tags+xml"/>
  <Override PartName="/ppt/tags/tag1801.xml" ContentType="application/vnd.openxmlformats-officedocument.presentationml.tags+xml"/>
  <Override PartName="/ppt/tags/tag1802.xml" ContentType="application/vnd.openxmlformats-officedocument.presentationml.tags+xml"/>
  <Override PartName="/ppt/tags/tag1803.xml" ContentType="application/vnd.openxmlformats-officedocument.presentationml.tags+xml"/>
  <Override PartName="/ppt/tags/tag1804.xml" ContentType="application/vnd.openxmlformats-officedocument.presentationml.tags+xml"/>
  <Override PartName="/ppt/tags/tag1805.xml" ContentType="application/vnd.openxmlformats-officedocument.presentationml.tags+xml"/>
  <Override PartName="/ppt/tags/tag1806.xml" ContentType="application/vnd.openxmlformats-officedocument.presentationml.tags+xml"/>
  <Override PartName="/ppt/tags/tag1807.xml" ContentType="application/vnd.openxmlformats-officedocument.presentationml.tags+xml"/>
  <Override PartName="/ppt/tags/tag1808.xml" ContentType="application/vnd.openxmlformats-officedocument.presentationml.tags+xml"/>
  <Override PartName="/ppt/tags/tag1809.xml" ContentType="application/vnd.openxmlformats-officedocument.presentationml.tags+xml"/>
  <Override PartName="/ppt/tags/tag1810.xml" ContentType="application/vnd.openxmlformats-officedocument.presentationml.tags+xml"/>
  <Override PartName="/ppt/tags/tag1811.xml" ContentType="application/vnd.openxmlformats-officedocument.presentationml.tags+xml"/>
  <Override PartName="/ppt/tags/tag1812.xml" ContentType="application/vnd.openxmlformats-officedocument.presentationml.tags+xml"/>
  <Override PartName="/ppt/tags/tag1813.xml" ContentType="application/vnd.openxmlformats-officedocument.presentationml.tags+xml"/>
  <Override PartName="/ppt/tags/tag1814.xml" ContentType="application/vnd.openxmlformats-officedocument.presentationml.tags+xml"/>
  <Override PartName="/ppt/tags/tag1815.xml" ContentType="application/vnd.openxmlformats-officedocument.presentationml.tags+xml"/>
  <Override PartName="/ppt/tags/tag1816.xml" ContentType="application/vnd.openxmlformats-officedocument.presentationml.tags+xml"/>
  <Override PartName="/ppt/tags/tag1817.xml" ContentType="application/vnd.openxmlformats-officedocument.presentationml.tags+xml"/>
  <Override PartName="/ppt/tags/tag1818.xml" ContentType="application/vnd.openxmlformats-officedocument.presentationml.tags+xml"/>
  <Override PartName="/ppt/tags/tag1819.xml" ContentType="application/vnd.openxmlformats-officedocument.presentationml.tags+xml"/>
  <Override PartName="/ppt/tags/tag1820.xml" ContentType="application/vnd.openxmlformats-officedocument.presentationml.tags+xml"/>
  <Override PartName="/ppt/tags/tag1821.xml" ContentType="application/vnd.openxmlformats-officedocument.presentationml.tags+xml"/>
  <Override PartName="/ppt/tags/tag1822.xml" ContentType="application/vnd.openxmlformats-officedocument.presentationml.tags+xml"/>
  <Override PartName="/ppt/tags/tag1823.xml" ContentType="application/vnd.openxmlformats-officedocument.presentationml.tags+xml"/>
  <Override PartName="/ppt/tags/tag1824.xml" ContentType="application/vnd.openxmlformats-officedocument.presentationml.tags+xml"/>
  <Override PartName="/ppt/tags/tag1825.xml" ContentType="application/vnd.openxmlformats-officedocument.presentationml.tags+xml"/>
  <Override PartName="/ppt/tags/tag1826.xml" ContentType="application/vnd.openxmlformats-officedocument.presentationml.tags+xml"/>
  <Override PartName="/ppt/tags/tag1827.xml" ContentType="application/vnd.openxmlformats-officedocument.presentationml.tags+xml"/>
  <Override PartName="/ppt/tags/tag1828.xml" ContentType="application/vnd.openxmlformats-officedocument.presentationml.tags+xml"/>
  <Override PartName="/ppt/tags/tag1829.xml" ContentType="application/vnd.openxmlformats-officedocument.presentationml.tags+xml"/>
  <Override PartName="/ppt/tags/tag1830.xml" ContentType="application/vnd.openxmlformats-officedocument.presentationml.tags+xml"/>
  <Override PartName="/ppt/tags/tag1831.xml" ContentType="application/vnd.openxmlformats-officedocument.presentationml.tags+xml"/>
  <Override PartName="/ppt/tags/tag1832.xml" ContentType="application/vnd.openxmlformats-officedocument.presentationml.tags+xml"/>
  <Override PartName="/ppt/tags/tag1833.xml" ContentType="application/vnd.openxmlformats-officedocument.presentationml.tags+xml"/>
  <Override PartName="/ppt/tags/tag1834.xml" ContentType="application/vnd.openxmlformats-officedocument.presentationml.tags+xml"/>
  <Override PartName="/ppt/tags/tag1835.xml" ContentType="application/vnd.openxmlformats-officedocument.presentationml.tags+xml"/>
  <Override PartName="/ppt/tags/tag1836.xml" ContentType="application/vnd.openxmlformats-officedocument.presentationml.tags+xml"/>
  <Override PartName="/ppt/tags/tag1837.xml" ContentType="application/vnd.openxmlformats-officedocument.presentationml.tags+xml"/>
  <Override PartName="/ppt/tags/tag1838.xml" ContentType="application/vnd.openxmlformats-officedocument.presentationml.tags+xml"/>
  <Override PartName="/ppt/tags/tag1839.xml" ContentType="application/vnd.openxmlformats-officedocument.presentationml.tags+xml"/>
  <Override PartName="/ppt/tags/tag1840.xml" ContentType="application/vnd.openxmlformats-officedocument.presentationml.tags+xml"/>
  <Override PartName="/ppt/tags/tag1841.xml" ContentType="application/vnd.openxmlformats-officedocument.presentationml.tags+xml"/>
  <Override PartName="/ppt/tags/tag1842.xml" ContentType="application/vnd.openxmlformats-officedocument.presentationml.tags+xml"/>
  <Override PartName="/ppt/tags/tag1843.xml" ContentType="application/vnd.openxmlformats-officedocument.presentationml.tags+xml"/>
  <Override PartName="/ppt/tags/tag1844.xml" ContentType="application/vnd.openxmlformats-officedocument.presentationml.tags+xml"/>
  <Override PartName="/ppt/tags/tag1845.xml" ContentType="application/vnd.openxmlformats-officedocument.presentationml.tags+xml"/>
  <Override PartName="/ppt/tags/tag1846.xml" ContentType="application/vnd.openxmlformats-officedocument.presentationml.tags+xml"/>
  <Override PartName="/ppt/tags/tag1847.xml" ContentType="application/vnd.openxmlformats-officedocument.presentationml.tags+xml"/>
  <Override PartName="/ppt/tags/tag1848.xml" ContentType="application/vnd.openxmlformats-officedocument.presentationml.tags+xml"/>
  <Override PartName="/ppt/theme/theme2.xml" ContentType="application/vnd.openxmlformats-officedocument.theme+xml"/>
  <Override PartName="/ppt/tags/tag1849.xml" ContentType="application/vnd.openxmlformats-officedocument.presentationml.tags+xml"/>
  <Override PartName="/ppt/tags/tag1850.xml" ContentType="application/vnd.openxmlformats-officedocument.presentationml.tags+xml"/>
  <Override PartName="/ppt/tags/tag1851.xml" ContentType="application/vnd.openxmlformats-officedocument.presentationml.tags+xml"/>
  <Override PartName="/ppt/tags/tag1852.xml" ContentType="application/vnd.openxmlformats-officedocument.presentationml.tags+xml"/>
  <Override PartName="/ppt/tags/tag1853.xml" ContentType="application/vnd.openxmlformats-officedocument.presentationml.tags+xml"/>
  <Override PartName="/ppt/tags/tag185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tags/tag1855.xml" ContentType="application/vnd.openxmlformats-officedocument.presentationml.tags+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3"/>
  </p:sldMasterIdLst>
  <p:notesMasterIdLst>
    <p:notesMasterId r:id="rId6"/>
  </p:notesMasterIdLst>
  <p:sldIdLst>
    <p:sldId id="2147473514" r:id="rId4"/>
    <p:sldId id="2147473481" r:id="rId5"/>
  </p:sldIdLst>
  <p:sldSz cx="9906000" cy="6858000" type="A4"/>
  <p:notesSz cx="6858000" cy="9144000"/>
  <p:custDataLst>
    <p:tags r:id="rId7"/>
  </p:custData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427860B-B18C-0F8C-04D1-A80D68DC32E4}" name="Ivan Ossa" initials="IO" userId="S::uios@lgt.com::5332a4e6-cbbf-4de3-ba42-5471264efe79" providerId="AD"/>
  <p188:author id="{15B6733D-C38E-7B3F-A79B-3D2BAAAEC056}" name="Gavin Au" initials="GA" userId="S::ugaau@LGT.com::8baaf763-8e65-4d29-b6d3-47b7bdb7d9f7" providerId="AD"/>
  <p188:author id="{2CFA3949-75C5-77AD-D57E-30E4D3E0A87E}" name="Andrew Chan" initials="AC" userId="S::uanwc@LGT.com::8f3a2507-8749-4e15-a38e-008c12185597" providerId="AD"/>
  <p188:author id="{4F13B351-42CC-6282-05DE-CE52943A451A}" name="Louis Ong" initials="LO" userId="S::uloon@LGT.com::df1cf815-91d2-432b-852c-5338643338b7" providerId="AD"/>
  <p188:author id="{46ED6871-EC8C-1A0E-DF2F-F4448E8525DF}" name="Penny Tang" initials="PT" userId="S::upyt@lgt.com::b76a4f28-cbf9-473d-a6ad-5a1822962b16" providerId="AD"/>
  <p188:author id="{04288D84-E898-36B3-685C-31D312F6D7F0}" name="Gavin Au" initials="GA" userId="S::ugaau@lgt.com::8baaf763-8e65-4d29-b6d3-47b7bdb7d9f7" providerId="AD"/>
  <p188:author id="{ADC23AA4-AB71-45CB-AFFD-2C99BBDD6FCD}" name="Casper Law" initials="CL" userId="S::ucasl@LGT.com::e3460051-9df1-4b1f-b2ab-d8baed5b318c" providerId="AD"/>
  <p188:author id="{86EF0DA9-A918-38BD-C06D-60B7BEC106D1}" name="Kenneth Quek" initials="KQ" userId="S::ukeq@LGT.com::bd8dceb1-8af4-4003-8510-7ec236b6e90c" providerId="AD"/>
  <p188:author id="{9E612FCA-9DFD-5ECB-EEC5-AFB8C4540954}" name="Allen Cheung" initials="AC" userId="S::ualcg@LGT.com::28bce85d-79da-4cc7-a262-043fd860d17d" providerId="AD"/>
  <p188:author id="{9DB122E0-493E-2783-2D72-739872B80124}" name="Ivan Ossa" initials="IO" userId="S::uios@LGT.com::5332a4e6-cbbf-4de3-ba42-5471264efe79" providerId="AD"/>
  <p188:author id="{BFA8BFEE-9518-99AD-5B99-40421D540FC9}" name="Yunting Li" initials="YL" userId="S::uyunl@LGT.com::10a8210e-c265-4b78-a762-30aed4c63fb0" providerId="AD"/>
  <p188:author id="{CEE416FD-F42E-04E2-7B69-20204BDF9C50}" name="Penny Tang" initials="PT" userId="S::upyt@LGT.com::b76a4f28-cbf9-473d-a6ad-5a1822962b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8C83"/>
    <a:srgbClr val="6CACE4"/>
    <a:srgbClr val="D9D9D9"/>
    <a:srgbClr val="ECCC99"/>
    <a:srgbClr val="CF7F00"/>
    <a:srgbClr val="DDE8EB"/>
    <a:srgbClr val="99BDC6"/>
    <a:srgbClr val="CCDEE2"/>
    <a:srgbClr val="337B8D"/>
    <a:srgbClr val="005A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6226" autoAdjust="0"/>
  </p:normalViewPr>
  <p:slideViewPr>
    <p:cSldViewPr snapToGrid="0">
      <p:cViewPr varScale="1">
        <p:scale>
          <a:sx n="123" d="100"/>
          <a:sy n="123" d="100"/>
        </p:scale>
        <p:origin x="882" y="102"/>
      </p:cViewPr>
      <p:guideLst/>
    </p:cSldViewPr>
  </p:slideViewPr>
  <p:notesTextViewPr>
    <p:cViewPr>
      <p:scale>
        <a:sx n="1" d="1"/>
        <a:sy n="1" d="1"/>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Master" Target="slideMasters/slideMaster1.xml"/><Relationship Id="rId7" Type="http://schemas.openxmlformats.org/officeDocument/2006/relationships/tags" Target="tags/tag1.xml"/><Relationship Id="rId12" Type="http://schemas.microsoft.com/office/2018/10/relationships/authors" Target="author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2.xml"/><Relationship Id="rId10"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filer01-cnho.a2.loc\im_rep_datashare$\PM\Gavin\1.%20Ad-hoc\20260116%20BALM%20back-test\BALM%20performance%20backtest_working.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6296397830395374E-2"/>
          <c:y val="3.0263498235098638E-2"/>
          <c:w val="0.88043023394012176"/>
          <c:h val="0.74288764465063961"/>
        </c:manualLayout>
      </c:layout>
      <c:lineChart>
        <c:grouping val="standard"/>
        <c:varyColors val="0"/>
        <c:ser>
          <c:idx val="4"/>
          <c:order val="0"/>
          <c:tx>
            <c:strRef>
              <c:f>Perf!$Y$1</c:f>
              <c:strCache>
                <c:ptCount val="1"/>
                <c:pt idx="0">
                  <c:v>BALM (Constrained)</c:v>
                </c:pt>
              </c:strCache>
            </c:strRef>
          </c:tx>
          <c:spPr>
            <a:ln w="28575" cap="rnd">
              <a:solidFill>
                <a:srgbClr val="162258"/>
              </a:solidFill>
              <a:round/>
            </a:ln>
            <a:effectLst/>
          </c:spPr>
          <c:marker>
            <c:symbol val="none"/>
          </c:marker>
          <c:cat>
            <c:numRef>
              <c:f>Perf!$W$2:$W$500</c:f>
              <c:numCache>
                <c:formatCode>[$-409]d\-mmm\-yy;@</c:formatCode>
                <c:ptCount val="499"/>
                <c:pt idx="0">
                  <c:v>40908</c:v>
                </c:pt>
                <c:pt idx="1">
                  <c:v>40939</c:v>
                </c:pt>
                <c:pt idx="2">
                  <c:v>40968</c:v>
                </c:pt>
                <c:pt idx="3">
                  <c:v>40999</c:v>
                </c:pt>
                <c:pt idx="4">
                  <c:v>41029</c:v>
                </c:pt>
                <c:pt idx="5">
                  <c:v>41060</c:v>
                </c:pt>
                <c:pt idx="6">
                  <c:v>41090</c:v>
                </c:pt>
                <c:pt idx="7">
                  <c:v>41121</c:v>
                </c:pt>
                <c:pt idx="8">
                  <c:v>41152</c:v>
                </c:pt>
                <c:pt idx="9">
                  <c:v>41182</c:v>
                </c:pt>
                <c:pt idx="10">
                  <c:v>41213</c:v>
                </c:pt>
                <c:pt idx="11">
                  <c:v>41243</c:v>
                </c:pt>
                <c:pt idx="12">
                  <c:v>41274</c:v>
                </c:pt>
                <c:pt idx="13">
                  <c:v>41305</c:v>
                </c:pt>
                <c:pt idx="14">
                  <c:v>41333</c:v>
                </c:pt>
                <c:pt idx="15">
                  <c:v>41364</c:v>
                </c:pt>
                <c:pt idx="16">
                  <c:v>41394</c:v>
                </c:pt>
                <c:pt idx="17">
                  <c:v>41425</c:v>
                </c:pt>
                <c:pt idx="18">
                  <c:v>41455</c:v>
                </c:pt>
                <c:pt idx="19">
                  <c:v>41486</c:v>
                </c:pt>
                <c:pt idx="20">
                  <c:v>41517</c:v>
                </c:pt>
                <c:pt idx="21">
                  <c:v>41547</c:v>
                </c:pt>
                <c:pt idx="22">
                  <c:v>41578</c:v>
                </c:pt>
                <c:pt idx="23">
                  <c:v>41608</c:v>
                </c:pt>
                <c:pt idx="24">
                  <c:v>41639</c:v>
                </c:pt>
                <c:pt idx="25">
                  <c:v>41670</c:v>
                </c:pt>
                <c:pt idx="26">
                  <c:v>41698</c:v>
                </c:pt>
                <c:pt idx="27">
                  <c:v>41729</c:v>
                </c:pt>
                <c:pt idx="28">
                  <c:v>41759</c:v>
                </c:pt>
                <c:pt idx="29">
                  <c:v>41790</c:v>
                </c:pt>
                <c:pt idx="30">
                  <c:v>41820</c:v>
                </c:pt>
                <c:pt idx="31">
                  <c:v>41851</c:v>
                </c:pt>
                <c:pt idx="32">
                  <c:v>41882</c:v>
                </c:pt>
                <c:pt idx="33">
                  <c:v>41912</c:v>
                </c:pt>
                <c:pt idx="34">
                  <c:v>41943</c:v>
                </c:pt>
                <c:pt idx="35">
                  <c:v>41973</c:v>
                </c:pt>
                <c:pt idx="36">
                  <c:v>42004</c:v>
                </c:pt>
                <c:pt idx="37">
                  <c:v>42035</c:v>
                </c:pt>
                <c:pt idx="38">
                  <c:v>42063</c:v>
                </c:pt>
                <c:pt idx="39">
                  <c:v>42094</c:v>
                </c:pt>
                <c:pt idx="40">
                  <c:v>42124</c:v>
                </c:pt>
                <c:pt idx="41">
                  <c:v>42155</c:v>
                </c:pt>
                <c:pt idx="42">
                  <c:v>42185</c:v>
                </c:pt>
                <c:pt idx="43">
                  <c:v>42216</c:v>
                </c:pt>
                <c:pt idx="44">
                  <c:v>42247</c:v>
                </c:pt>
                <c:pt idx="45">
                  <c:v>42277</c:v>
                </c:pt>
                <c:pt idx="46">
                  <c:v>42308</c:v>
                </c:pt>
                <c:pt idx="47">
                  <c:v>42338</c:v>
                </c:pt>
                <c:pt idx="48">
                  <c:v>42369</c:v>
                </c:pt>
                <c:pt idx="49">
                  <c:v>42400</c:v>
                </c:pt>
                <c:pt idx="50">
                  <c:v>42429</c:v>
                </c:pt>
                <c:pt idx="51">
                  <c:v>42460</c:v>
                </c:pt>
                <c:pt idx="52">
                  <c:v>42490</c:v>
                </c:pt>
                <c:pt idx="53">
                  <c:v>42521</c:v>
                </c:pt>
                <c:pt idx="54">
                  <c:v>42551</c:v>
                </c:pt>
                <c:pt idx="55">
                  <c:v>42582</c:v>
                </c:pt>
                <c:pt idx="56">
                  <c:v>42613</c:v>
                </c:pt>
                <c:pt idx="57">
                  <c:v>42643</c:v>
                </c:pt>
                <c:pt idx="58">
                  <c:v>42674</c:v>
                </c:pt>
                <c:pt idx="59">
                  <c:v>42704</c:v>
                </c:pt>
                <c:pt idx="60">
                  <c:v>42735</c:v>
                </c:pt>
                <c:pt idx="61">
                  <c:v>42766</c:v>
                </c:pt>
                <c:pt idx="62">
                  <c:v>42794</c:v>
                </c:pt>
                <c:pt idx="63">
                  <c:v>42825</c:v>
                </c:pt>
                <c:pt idx="64">
                  <c:v>42855</c:v>
                </c:pt>
                <c:pt idx="65">
                  <c:v>42886</c:v>
                </c:pt>
                <c:pt idx="66">
                  <c:v>42916</c:v>
                </c:pt>
                <c:pt idx="67">
                  <c:v>42947</c:v>
                </c:pt>
                <c:pt idx="68">
                  <c:v>42978</c:v>
                </c:pt>
                <c:pt idx="69">
                  <c:v>43008</c:v>
                </c:pt>
                <c:pt idx="70">
                  <c:v>43039</c:v>
                </c:pt>
                <c:pt idx="71">
                  <c:v>43069</c:v>
                </c:pt>
                <c:pt idx="72">
                  <c:v>43100</c:v>
                </c:pt>
                <c:pt idx="73">
                  <c:v>43131</c:v>
                </c:pt>
                <c:pt idx="74">
                  <c:v>43159</c:v>
                </c:pt>
                <c:pt idx="75">
                  <c:v>43190</c:v>
                </c:pt>
                <c:pt idx="76">
                  <c:v>43220</c:v>
                </c:pt>
                <c:pt idx="77">
                  <c:v>43251</c:v>
                </c:pt>
                <c:pt idx="78">
                  <c:v>43281</c:v>
                </c:pt>
                <c:pt idx="79">
                  <c:v>43312</c:v>
                </c:pt>
                <c:pt idx="80">
                  <c:v>43343</c:v>
                </c:pt>
                <c:pt idx="81">
                  <c:v>43373</c:v>
                </c:pt>
                <c:pt idx="82">
                  <c:v>43404</c:v>
                </c:pt>
                <c:pt idx="83">
                  <c:v>43434</c:v>
                </c:pt>
                <c:pt idx="84">
                  <c:v>43465</c:v>
                </c:pt>
                <c:pt idx="85">
                  <c:v>43496</c:v>
                </c:pt>
                <c:pt idx="86">
                  <c:v>43524</c:v>
                </c:pt>
                <c:pt idx="87">
                  <c:v>43555</c:v>
                </c:pt>
                <c:pt idx="88">
                  <c:v>43585</c:v>
                </c:pt>
                <c:pt idx="89">
                  <c:v>43616</c:v>
                </c:pt>
                <c:pt idx="90">
                  <c:v>43646</c:v>
                </c:pt>
                <c:pt idx="91">
                  <c:v>43677</c:v>
                </c:pt>
                <c:pt idx="92">
                  <c:v>43708</c:v>
                </c:pt>
                <c:pt idx="93">
                  <c:v>43738</c:v>
                </c:pt>
                <c:pt idx="94">
                  <c:v>43769</c:v>
                </c:pt>
                <c:pt idx="95">
                  <c:v>43799</c:v>
                </c:pt>
                <c:pt idx="96">
                  <c:v>43830</c:v>
                </c:pt>
                <c:pt idx="97">
                  <c:v>43861</c:v>
                </c:pt>
                <c:pt idx="98">
                  <c:v>43890</c:v>
                </c:pt>
                <c:pt idx="99">
                  <c:v>43921</c:v>
                </c:pt>
                <c:pt idx="100">
                  <c:v>43951</c:v>
                </c:pt>
                <c:pt idx="101">
                  <c:v>43982</c:v>
                </c:pt>
                <c:pt idx="102">
                  <c:v>44012</c:v>
                </c:pt>
                <c:pt idx="103">
                  <c:v>44043</c:v>
                </c:pt>
                <c:pt idx="104">
                  <c:v>44074</c:v>
                </c:pt>
                <c:pt idx="105">
                  <c:v>44104</c:v>
                </c:pt>
                <c:pt idx="106">
                  <c:v>44135</c:v>
                </c:pt>
                <c:pt idx="107">
                  <c:v>44165</c:v>
                </c:pt>
                <c:pt idx="108">
                  <c:v>44196</c:v>
                </c:pt>
                <c:pt idx="109">
                  <c:v>44227</c:v>
                </c:pt>
                <c:pt idx="110">
                  <c:v>44255</c:v>
                </c:pt>
                <c:pt idx="111">
                  <c:v>44286</c:v>
                </c:pt>
                <c:pt idx="112">
                  <c:v>44316</c:v>
                </c:pt>
                <c:pt idx="113">
                  <c:v>44347</c:v>
                </c:pt>
                <c:pt idx="114">
                  <c:v>44377</c:v>
                </c:pt>
                <c:pt idx="115">
                  <c:v>44408</c:v>
                </c:pt>
                <c:pt idx="116">
                  <c:v>44439</c:v>
                </c:pt>
                <c:pt idx="117">
                  <c:v>44469</c:v>
                </c:pt>
                <c:pt idx="118">
                  <c:v>44500</c:v>
                </c:pt>
                <c:pt idx="119">
                  <c:v>44530</c:v>
                </c:pt>
                <c:pt idx="120">
                  <c:v>44561</c:v>
                </c:pt>
                <c:pt idx="121">
                  <c:v>44592</c:v>
                </c:pt>
                <c:pt idx="122">
                  <c:v>44620</c:v>
                </c:pt>
                <c:pt idx="123">
                  <c:v>44651</c:v>
                </c:pt>
                <c:pt idx="124">
                  <c:v>44681</c:v>
                </c:pt>
                <c:pt idx="125">
                  <c:v>44712</c:v>
                </c:pt>
                <c:pt idx="126">
                  <c:v>44742</c:v>
                </c:pt>
                <c:pt idx="127">
                  <c:v>44773</c:v>
                </c:pt>
                <c:pt idx="128">
                  <c:v>44804</c:v>
                </c:pt>
                <c:pt idx="129">
                  <c:v>44834</c:v>
                </c:pt>
                <c:pt idx="130">
                  <c:v>44865</c:v>
                </c:pt>
                <c:pt idx="131">
                  <c:v>44895</c:v>
                </c:pt>
                <c:pt idx="132">
                  <c:v>44926</c:v>
                </c:pt>
                <c:pt idx="133">
                  <c:v>44957</c:v>
                </c:pt>
                <c:pt idx="134">
                  <c:v>44985</c:v>
                </c:pt>
                <c:pt idx="135">
                  <c:v>45016</c:v>
                </c:pt>
                <c:pt idx="136">
                  <c:v>45046</c:v>
                </c:pt>
                <c:pt idx="137">
                  <c:v>45077</c:v>
                </c:pt>
                <c:pt idx="138">
                  <c:v>45107</c:v>
                </c:pt>
                <c:pt idx="139">
                  <c:v>45138</c:v>
                </c:pt>
                <c:pt idx="140">
                  <c:v>45169</c:v>
                </c:pt>
                <c:pt idx="141">
                  <c:v>45199</c:v>
                </c:pt>
                <c:pt idx="142">
                  <c:v>45230</c:v>
                </c:pt>
                <c:pt idx="143">
                  <c:v>45260</c:v>
                </c:pt>
                <c:pt idx="144">
                  <c:v>45291</c:v>
                </c:pt>
                <c:pt idx="145">
                  <c:v>45322</c:v>
                </c:pt>
                <c:pt idx="146">
                  <c:v>45351</c:v>
                </c:pt>
                <c:pt idx="147">
                  <c:v>45382</c:v>
                </c:pt>
                <c:pt idx="148">
                  <c:v>45412</c:v>
                </c:pt>
                <c:pt idx="149">
                  <c:v>45443</c:v>
                </c:pt>
                <c:pt idx="150">
                  <c:v>45473</c:v>
                </c:pt>
                <c:pt idx="151">
                  <c:v>45504</c:v>
                </c:pt>
                <c:pt idx="152">
                  <c:v>45535</c:v>
                </c:pt>
                <c:pt idx="153">
                  <c:v>45565</c:v>
                </c:pt>
                <c:pt idx="154">
                  <c:v>45596</c:v>
                </c:pt>
                <c:pt idx="155">
                  <c:v>45626</c:v>
                </c:pt>
                <c:pt idx="156">
                  <c:v>45657</c:v>
                </c:pt>
                <c:pt idx="157">
                  <c:v>45688</c:v>
                </c:pt>
                <c:pt idx="158">
                  <c:v>45716</c:v>
                </c:pt>
                <c:pt idx="159">
                  <c:v>45747</c:v>
                </c:pt>
                <c:pt idx="160">
                  <c:v>45777</c:v>
                </c:pt>
                <c:pt idx="161">
                  <c:v>45808</c:v>
                </c:pt>
                <c:pt idx="162">
                  <c:v>45838</c:v>
                </c:pt>
                <c:pt idx="163">
                  <c:v>45869</c:v>
                </c:pt>
                <c:pt idx="164">
                  <c:v>45900</c:v>
                </c:pt>
                <c:pt idx="165">
                  <c:v>45930</c:v>
                </c:pt>
                <c:pt idx="166">
                  <c:v>45961</c:v>
                </c:pt>
                <c:pt idx="167">
                  <c:v>45991</c:v>
                </c:pt>
                <c:pt idx="168">
                  <c:v>46022</c:v>
                </c:pt>
              </c:numCache>
            </c:numRef>
          </c:cat>
          <c:val>
            <c:numRef>
              <c:f>Perf!$Y$2:$Y$500</c:f>
              <c:numCache>
                <c:formatCode>0.00</c:formatCode>
                <c:ptCount val="499"/>
                <c:pt idx="0" formatCode="General">
                  <c:v>100</c:v>
                </c:pt>
                <c:pt idx="1">
                  <c:v>102.78582996394347</c:v>
                </c:pt>
                <c:pt idx="2">
                  <c:v>104.35730801506061</c:v>
                </c:pt>
                <c:pt idx="3">
                  <c:v>105.19073612924923</c:v>
                </c:pt>
                <c:pt idx="4">
                  <c:v>105.377196726675</c:v>
                </c:pt>
                <c:pt idx="5">
                  <c:v>103.06753449195142</c:v>
                </c:pt>
                <c:pt idx="6">
                  <c:v>104.71883970160621</c:v>
                </c:pt>
                <c:pt idx="7">
                  <c:v>106.6476815855775</c:v>
                </c:pt>
                <c:pt idx="8">
                  <c:v>107.58237420901652</c:v>
                </c:pt>
                <c:pt idx="9">
                  <c:v>109.02773978328489</c:v>
                </c:pt>
                <c:pt idx="10">
                  <c:v>108.63010026520179</c:v>
                </c:pt>
                <c:pt idx="11">
                  <c:v>108.94541595499214</c:v>
                </c:pt>
                <c:pt idx="12">
                  <c:v>109.14092697117432</c:v>
                </c:pt>
                <c:pt idx="13">
                  <c:v>111.13410749654335</c:v>
                </c:pt>
                <c:pt idx="14">
                  <c:v>111.77609070182483</c:v>
                </c:pt>
                <c:pt idx="15">
                  <c:v>113.72073884104285</c:v>
                </c:pt>
                <c:pt idx="16">
                  <c:v>115.69912029943129</c:v>
                </c:pt>
                <c:pt idx="17">
                  <c:v>114.12707413160581</c:v>
                </c:pt>
                <c:pt idx="18">
                  <c:v>111.67618080501276</c:v>
                </c:pt>
                <c:pt idx="19">
                  <c:v>114.14541442193749</c:v>
                </c:pt>
                <c:pt idx="20">
                  <c:v>112.46521545004543</c:v>
                </c:pt>
                <c:pt idx="21">
                  <c:v>115.13275374361541</c:v>
                </c:pt>
                <c:pt idx="22">
                  <c:v>117.31094781213461</c:v>
                </c:pt>
                <c:pt idx="23">
                  <c:v>118.49756452233311</c:v>
                </c:pt>
                <c:pt idx="24">
                  <c:v>120.21277723240655</c:v>
                </c:pt>
                <c:pt idx="25">
                  <c:v>118.77829717845815</c:v>
                </c:pt>
                <c:pt idx="26">
                  <c:v>121.46087297802323</c:v>
                </c:pt>
                <c:pt idx="27">
                  <c:v>121.15364224824739</c:v>
                </c:pt>
                <c:pt idx="28">
                  <c:v>121.60807697902048</c:v>
                </c:pt>
                <c:pt idx="29">
                  <c:v>123.12170222284323</c:v>
                </c:pt>
                <c:pt idx="30">
                  <c:v>125.1758516437832</c:v>
                </c:pt>
                <c:pt idx="31">
                  <c:v>124.23873808257865</c:v>
                </c:pt>
                <c:pt idx="32">
                  <c:v>126.51147533698962</c:v>
                </c:pt>
                <c:pt idx="33">
                  <c:v>125.26249928677599</c:v>
                </c:pt>
                <c:pt idx="34">
                  <c:v>126.20126128605054</c:v>
                </c:pt>
                <c:pt idx="35">
                  <c:v>128.32709395753275</c:v>
                </c:pt>
                <c:pt idx="36">
                  <c:v>128.49858845214911</c:v>
                </c:pt>
                <c:pt idx="37">
                  <c:v>128.98694447593749</c:v>
                </c:pt>
                <c:pt idx="38">
                  <c:v>131.02230468134977</c:v>
                </c:pt>
                <c:pt idx="39">
                  <c:v>130.728861375572</c:v>
                </c:pt>
                <c:pt idx="40">
                  <c:v>130.60092920686287</c:v>
                </c:pt>
                <c:pt idx="41">
                  <c:v>130.75585384917852</c:v>
                </c:pt>
                <c:pt idx="42">
                  <c:v>128.7233481034261</c:v>
                </c:pt>
                <c:pt idx="43">
                  <c:v>129.69685623970082</c:v>
                </c:pt>
                <c:pt idx="44">
                  <c:v>126.26392362409486</c:v>
                </c:pt>
                <c:pt idx="45">
                  <c:v>125.18465110040907</c:v>
                </c:pt>
                <c:pt idx="46">
                  <c:v>129.21063398676142</c:v>
                </c:pt>
                <c:pt idx="47">
                  <c:v>128.78917697545199</c:v>
                </c:pt>
                <c:pt idx="48">
                  <c:v>127.71236597202996</c:v>
                </c:pt>
                <c:pt idx="49">
                  <c:v>125.00803674577814</c:v>
                </c:pt>
                <c:pt idx="50">
                  <c:v>125.77143981400481</c:v>
                </c:pt>
                <c:pt idx="51">
                  <c:v>129.19093215790875</c:v>
                </c:pt>
                <c:pt idx="52">
                  <c:v>129.33460081970551</c:v>
                </c:pt>
                <c:pt idx="53">
                  <c:v>129.70845838326287</c:v>
                </c:pt>
                <c:pt idx="54">
                  <c:v>131.71446677342448</c:v>
                </c:pt>
                <c:pt idx="55">
                  <c:v>134.13714061012436</c:v>
                </c:pt>
                <c:pt idx="56">
                  <c:v>133.5634295711765</c:v>
                </c:pt>
                <c:pt idx="57">
                  <c:v>134.17996835751316</c:v>
                </c:pt>
                <c:pt idx="58">
                  <c:v>132.39901550196097</c:v>
                </c:pt>
                <c:pt idx="59">
                  <c:v>131.89874660744925</c:v>
                </c:pt>
                <c:pt idx="60">
                  <c:v>133.49605489097124</c:v>
                </c:pt>
                <c:pt idx="61">
                  <c:v>134.75096478857753</c:v>
                </c:pt>
                <c:pt idx="62">
                  <c:v>136.7617645780912</c:v>
                </c:pt>
                <c:pt idx="63">
                  <c:v>137.60664850693607</c:v>
                </c:pt>
                <c:pt idx="64">
                  <c:v>138.4294452134931</c:v>
                </c:pt>
                <c:pt idx="65">
                  <c:v>140.00955328515218</c:v>
                </c:pt>
                <c:pt idx="66">
                  <c:v>140.81261722084162</c:v>
                </c:pt>
                <c:pt idx="67">
                  <c:v>142.94138930739544</c:v>
                </c:pt>
                <c:pt idx="68">
                  <c:v>143.58200286175827</c:v>
                </c:pt>
                <c:pt idx="69">
                  <c:v>144.8309419444108</c:v>
                </c:pt>
                <c:pt idx="70">
                  <c:v>147.16041115227733</c:v>
                </c:pt>
                <c:pt idx="71">
                  <c:v>148.60167986618444</c:v>
                </c:pt>
                <c:pt idx="72">
                  <c:v>150.49808621208231</c:v>
                </c:pt>
                <c:pt idx="73">
                  <c:v>154.32481812061047</c:v>
                </c:pt>
                <c:pt idx="74">
                  <c:v>151.01081317369196</c:v>
                </c:pt>
                <c:pt idx="75">
                  <c:v>150.45391821959987</c:v>
                </c:pt>
                <c:pt idx="76">
                  <c:v>149.78606372401424</c:v>
                </c:pt>
                <c:pt idx="77">
                  <c:v>150.31701801662811</c:v>
                </c:pt>
                <c:pt idx="78">
                  <c:v>150.38519224872422</c:v>
                </c:pt>
                <c:pt idx="79">
                  <c:v>151.36652610176722</c:v>
                </c:pt>
                <c:pt idx="80">
                  <c:v>152.32674612701979</c:v>
                </c:pt>
                <c:pt idx="81">
                  <c:v>153.45073475776476</c:v>
                </c:pt>
                <c:pt idx="82">
                  <c:v>148.78329981739665</c:v>
                </c:pt>
                <c:pt idx="83">
                  <c:v>150.07641803637776</c:v>
                </c:pt>
                <c:pt idx="84">
                  <c:v>146.33224591692559</c:v>
                </c:pt>
                <c:pt idx="85">
                  <c:v>150.50420522845511</c:v>
                </c:pt>
                <c:pt idx="86">
                  <c:v>152.08894595903161</c:v>
                </c:pt>
                <c:pt idx="87">
                  <c:v>153.67818619545818</c:v>
                </c:pt>
                <c:pt idx="88">
                  <c:v>155.49421987204695</c:v>
                </c:pt>
                <c:pt idx="89">
                  <c:v>153.16478493470947</c:v>
                </c:pt>
                <c:pt idx="90">
                  <c:v>157.89515840131378</c:v>
                </c:pt>
                <c:pt idx="91">
                  <c:v>158.12227975550687</c:v>
                </c:pt>
                <c:pt idx="92">
                  <c:v>159.34084208393469</c:v>
                </c:pt>
                <c:pt idx="93">
                  <c:v>159.92032635949991</c:v>
                </c:pt>
                <c:pt idx="94">
                  <c:v>161.03342599260705</c:v>
                </c:pt>
                <c:pt idx="95">
                  <c:v>161.83197694369881</c:v>
                </c:pt>
                <c:pt idx="96">
                  <c:v>164.35455348081587</c:v>
                </c:pt>
                <c:pt idx="97">
                  <c:v>165.10992208584483</c:v>
                </c:pt>
                <c:pt idx="98">
                  <c:v>160.02463266789832</c:v>
                </c:pt>
                <c:pt idx="99">
                  <c:v>149.14999229192031</c:v>
                </c:pt>
                <c:pt idx="100">
                  <c:v>157.41297879570578</c:v>
                </c:pt>
                <c:pt idx="101">
                  <c:v>161.27260018860281</c:v>
                </c:pt>
                <c:pt idx="102">
                  <c:v>165.12374624157314</c:v>
                </c:pt>
                <c:pt idx="103">
                  <c:v>171.80253419147132</c:v>
                </c:pt>
                <c:pt idx="104">
                  <c:v>176.72192655729577</c:v>
                </c:pt>
                <c:pt idx="105">
                  <c:v>175.16430714386183</c:v>
                </c:pt>
                <c:pt idx="106">
                  <c:v>173.00846567073057</c:v>
                </c:pt>
                <c:pt idx="107">
                  <c:v>181.70787738379968</c:v>
                </c:pt>
                <c:pt idx="108">
                  <c:v>187.88154043300781</c:v>
                </c:pt>
                <c:pt idx="109">
                  <c:v>187.59513760360755</c:v>
                </c:pt>
                <c:pt idx="110">
                  <c:v>188.04851305959227</c:v>
                </c:pt>
                <c:pt idx="111">
                  <c:v>190.58824464803132</c:v>
                </c:pt>
                <c:pt idx="112">
                  <c:v>194.42803426044082</c:v>
                </c:pt>
                <c:pt idx="113">
                  <c:v>195.97581620364426</c:v>
                </c:pt>
                <c:pt idx="114">
                  <c:v>198.69322173579334</c:v>
                </c:pt>
                <c:pt idx="115">
                  <c:v>200.3896550322506</c:v>
                </c:pt>
                <c:pt idx="116">
                  <c:v>201.97977305322564</c:v>
                </c:pt>
                <c:pt idx="117">
                  <c:v>198.83058742209934</c:v>
                </c:pt>
                <c:pt idx="118">
                  <c:v>201.45664178076143</c:v>
                </c:pt>
                <c:pt idx="119">
                  <c:v>200.4848534061359</c:v>
                </c:pt>
                <c:pt idx="120">
                  <c:v>205.82802903356952</c:v>
                </c:pt>
                <c:pt idx="121">
                  <c:v>200.59850561549746</c:v>
                </c:pt>
                <c:pt idx="122">
                  <c:v>199.67103964525091</c:v>
                </c:pt>
                <c:pt idx="123">
                  <c:v>202.04764507318541</c:v>
                </c:pt>
                <c:pt idx="124">
                  <c:v>196.61628837270067</c:v>
                </c:pt>
                <c:pt idx="125">
                  <c:v>197.37352308300407</c:v>
                </c:pt>
                <c:pt idx="126">
                  <c:v>189.73587317937506</c:v>
                </c:pt>
                <c:pt idx="127">
                  <c:v>193.55201801524561</c:v>
                </c:pt>
                <c:pt idx="128">
                  <c:v>189.67916236116051</c:v>
                </c:pt>
                <c:pt idx="129">
                  <c:v>181.06569575054957</c:v>
                </c:pt>
                <c:pt idx="130">
                  <c:v>186.98742768236639</c:v>
                </c:pt>
                <c:pt idx="131">
                  <c:v>192.84279894706586</c:v>
                </c:pt>
                <c:pt idx="132">
                  <c:v>191.01754818834868</c:v>
                </c:pt>
                <c:pt idx="133">
                  <c:v>195.53777909658635</c:v>
                </c:pt>
                <c:pt idx="134">
                  <c:v>192.28760398289091</c:v>
                </c:pt>
                <c:pt idx="135">
                  <c:v>194.25783775868351</c:v>
                </c:pt>
                <c:pt idx="136">
                  <c:v>195.83936852878279</c:v>
                </c:pt>
                <c:pt idx="137">
                  <c:v>193.41795971688285</c:v>
                </c:pt>
                <c:pt idx="138">
                  <c:v>197.81983075328969</c:v>
                </c:pt>
                <c:pt idx="139">
                  <c:v>200.26682291863574</c:v>
                </c:pt>
                <c:pt idx="140">
                  <c:v>198.24416836985375</c:v>
                </c:pt>
                <c:pt idx="141">
                  <c:v>195.52385246891401</c:v>
                </c:pt>
                <c:pt idx="142">
                  <c:v>193.66386383917617</c:v>
                </c:pt>
                <c:pt idx="143">
                  <c:v>200.81113278063464</c:v>
                </c:pt>
                <c:pt idx="144">
                  <c:v>206.28386182118035</c:v>
                </c:pt>
                <c:pt idx="145">
                  <c:v>208.4386109776093</c:v>
                </c:pt>
                <c:pt idx="146">
                  <c:v>211.53494030100657</c:v>
                </c:pt>
                <c:pt idx="147">
                  <c:v>215.89821124432848</c:v>
                </c:pt>
                <c:pt idx="148">
                  <c:v>212.46171496717835</c:v>
                </c:pt>
                <c:pt idx="149">
                  <c:v>215.43285856292906</c:v>
                </c:pt>
                <c:pt idx="150">
                  <c:v>218.28860593583096</c:v>
                </c:pt>
                <c:pt idx="151">
                  <c:v>220.17969018834043</c:v>
                </c:pt>
                <c:pt idx="152">
                  <c:v>223.77136419226807</c:v>
                </c:pt>
                <c:pt idx="153">
                  <c:v>226.47003471388186</c:v>
                </c:pt>
                <c:pt idx="154">
                  <c:v>223.6194393596318</c:v>
                </c:pt>
                <c:pt idx="155">
                  <c:v>228.1793928692575</c:v>
                </c:pt>
                <c:pt idx="156">
                  <c:v>224.40759951596903</c:v>
                </c:pt>
                <c:pt idx="157">
                  <c:v>228.24094777411193</c:v>
                </c:pt>
                <c:pt idx="158">
                  <c:v>227.78704953586211</c:v>
                </c:pt>
                <c:pt idx="159">
                  <c:v>224.70020190293283</c:v>
                </c:pt>
                <c:pt idx="160">
                  <c:v>224.78445190318874</c:v>
                </c:pt>
                <c:pt idx="161">
                  <c:v>228.32355429276726</c:v>
                </c:pt>
                <c:pt idx="162">
                  <c:v>232.2551809990606</c:v>
                </c:pt>
                <c:pt idx="163">
                  <c:v>232.10834491750572</c:v>
                </c:pt>
                <c:pt idx="164">
                  <c:v>235.01417217805997</c:v>
                </c:pt>
                <c:pt idx="165">
                  <c:v>238.76248803256524</c:v>
                </c:pt>
                <c:pt idx="166">
                  <c:v>241.20050394886255</c:v>
                </c:pt>
                <c:pt idx="167">
                  <c:v>243.50589034548781</c:v>
                </c:pt>
                <c:pt idx="168">
                  <c:v>244.69477247772025</c:v>
                </c:pt>
              </c:numCache>
            </c:numRef>
          </c:val>
          <c:smooth val="0"/>
          <c:extLst>
            <c:ext xmlns:c16="http://schemas.microsoft.com/office/drawing/2014/chart" uri="{C3380CC4-5D6E-409C-BE32-E72D297353CC}">
              <c16:uniqueId val="{00000000-D17B-4A12-A3C5-E8C180F87025}"/>
            </c:ext>
          </c:extLst>
        </c:ser>
        <c:ser>
          <c:idx val="5"/>
          <c:order val="1"/>
          <c:tx>
            <c:strRef>
              <c:f>Perf!$Z$1</c:f>
              <c:strCache>
                <c:ptCount val="1"/>
                <c:pt idx="0">
                  <c:v>BALM (Unconstrained)</c:v>
                </c:pt>
              </c:strCache>
            </c:strRef>
          </c:tx>
          <c:spPr>
            <a:ln w="28575" cap="rnd">
              <a:solidFill>
                <a:schemeClr val="accent4"/>
              </a:solidFill>
              <a:round/>
            </a:ln>
            <a:effectLst/>
          </c:spPr>
          <c:marker>
            <c:symbol val="none"/>
          </c:marker>
          <c:cat>
            <c:numRef>
              <c:f>Perf!$W$2:$W$500</c:f>
              <c:numCache>
                <c:formatCode>[$-409]d\-mmm\-yy;@</c:formatCode>
                <c:ptCount val="499"/>
                <c:pt idx="0">
                  <c:v>40908</c:v>
                </c:pt>
                <c:pt idx="1">
                  <c:v>40939</c:v>
                </c:pt>
                <c:pt idx="2">
                  <c:v>40968</c:v>
                </c:pt>
                <c:pt idx="3">
                  <c:v>40999</c:v>
                </c:pt>
                <c:pt idx="4">
                  <c:v>41029</c:v>
                </c:pt>
                <c:pt idx="5">
                  <c:v>41060</c:v>
                </c:pt>
                <c:pt idx="6">
                  <c:v>41090</c:v>
                </c:pt>
                <c:pt idx="7">
                  <c:v>41121</c:v>
                </c:pt>
                <c:pt idx="8">
                  <c:v>41152</c:v>
                </c:pt>
                <c:pt idx="9">
                  <c:v>41182</c:v>
                </c:pt>
                <c:pt idx="10">
                  <c:v>41213</c:v>
                </c:pt>
                <c:pt idx="11">
                  <c:v>41243</c:v>
                </c:pt>
                <c:pt idx="12">
                  <c:v>41274</c:v>
                </c:pt>
                <c:pt idx="13">
                  <c:v>41305</c:v>
                </c:pt>
                <c:pt idx="14">
                  <c:v>41333</c:v>
                </c:pt>
                <c:pt idx="15">
                  <c:v>41364</c:v>
                </c:pt>
                <c:pt idx="16">
                  <c:v>41394</c:v>
                </c:pt>
                <c:pt idx="17">
                  <c:v>41425</c:v>
                </c:pt>
                <c:pt idx="18">
                  <c:v>41455</c:v>
                </c:pt>
                <c:pt idx="19">
                  <c:v>41486</c:v>
                </c:pt>
                <c:pt idx="20">
                  <c:v>41517</c:v>
                </c:pt>
                <c:pt idx="21">
                  <c:v>41547</c:v>
                </c:pt>
                <c:pt idx="22">
                  <c:v>41578</c:v>
                </c:pt>
                <c:pt idx="23">
                  <c:v>41608</c:v>
                </c:pt>
                <c:pt idx="24">
                  <c:v>41639</c:v>
                </c:pt>
                <c:pt idx="25">
                  <c:v>41670</c:v>
                </c:pt>
                <c:pt idx="26">
                  <c:v>41698</c:v>
                </c:pt>
                <c:pt idx="27">
                  <c:v>41729</c:v>
                </c:pt>
                <c:pt idx="28">
                  <c:v>41759</c:v>
                </c:pt>
                <c:pt idx="29">
                  <c:v>41790</c:v>
                </c:pt>
                <c:pt idx="30">
                  <c:v>41820</c:v>
                </c:pt>
                <c:pt idx="31">
                  <c:v>41851</c:v>
                </c:pt>
                <c:pt idx="32">
                  <c:v>41882</c:v>
                </c:pt>
                <c:pt idx="33">
                  <c:v>41912</c:v>
                </c:pt>
                <c:pt idx="34">
                  <c:v>41943</c:v>
                </c:pt>
                <c:pt idx="35">
                  <c:v>41973</c:v>
                </c:pt>
                <c:pt idx="36">
                  <c:v>42004</c:v>
                </c:pt>
                <c:pt idx="37">
                  <c:v>42035</c:v>
                </c:pt>
                <c:pt idx="38">
                  <c:v>42063</c:v>
                </c:pt>
                <c:pt idx="39">
                  <c:v>42094</c:v>
                </c:pt>
                <c:pt idx="40">
                  <c:v>42124</c:v>
                </c:pt>
                <c:pt idx="41">
                  <c:v>42155</c:v>
                </c:pt>
                <c:pt idx="42">
                  <c:v>42185</c:v>
                </c:pt>
                <c:pt idx="43">
                  <c:v>42216</c:v>
                </c:pt>
                <c:pt idx="44">
                  <c:v>42247</c:v>
                </c:pt>
                <c:pt idx="45">
                  <c:v>42277</c:v>
                </c:pt>
                <c:pt idx="46">
                  <c:v>42308</c:v>
                </c:pt>
                <c:pt idx="47">
                  <c:v>42338</c:v>
                </c:pt>
                <c:pt idx="48">
                  <c:v>42369</c:v>
                </c:pt>
                <c:pt idx="49">
                  <c:v>42400</c:v>
                </c:pt>
                <c:pt idx="50">
                  <c:v>42429</c:v>
                </c:pt>
                <c:pt idx="51">
                  <c:v>42460</c:v>
                </c:pt>
                <c:pt idx="52">
                  <c:v>42490</c:v>
                </c:pt>
                <c:pt idx="53">
                  <c:v>42521</c:v>
                </c:pt>
                <c:pt idx="54">
                  <c:v>42551</c:v>
                </c:pt>
                <c:pt idx="55">
                  <c:v>42582</c:v>
                </c:pt>
                <c:pt idx="56">
                  <c:v>42613</c:v>
                </c:pt>
                <c:pt idx="57">
                  <c:v>42643</c:v>
                </c:pt>
                <c:pt idx="58">
                  <c:v>42674</c:v>
                </c:pt>
                <c:pt idx="59">
                  <c:v>42704</c:v>
                </c:pt>
                <c:pt idx="60">
                  <c:v>42735</c:v>
                </c:pt>
                <c:pt idx="61">
                  <c:v>42766</c:v>
                </c:pt>
                <c:pt idx="62">
                  <c:v>42794</c:v>
                </c:pt>
                <c:pt idx="63">
                  <c:v>42825</c:v>
                </c:pt>
                <c:pt idx="64">
                  <c:v>42855</c:v>
                </c:pt>
                <c:pt idx="65">
                  <c:v>42886</c:v>
                </c:pt>
                <c:pt idx="66">
                  <c:v>42916</c:v>
                </c:pt>
                <c:pt idx="67">
                  <c:v>42947</c:v>
                </c:pt>
                <c:pt idx="68">
                  <c:v>42978</c:v>
                </c:pt>
                <c:pt idx="69">
                  <c:v>43008</c:v>
                </c:pt>
                <c:pt idx="70">
                  <c:v>43039</c:v>
                </c:pt>
                <c:pt idx="71">
                  <c:v>43069</c:v>
                </c:pt>
                <c:pt idx="72">
                  <c:v>43100</c:v>
                </c:pt>
                <c:pt idx="73">
                  <c:v>43131</c:v>
                </c:pt>
                <c:pt idx="74">
                  <c:v>43159</c:v>
                </c:pt>
                <c:pt idx="75">
                  <c:v>43190</c:v>
                </c:pt>
                <c:pt idx="76">
                  <c:v>43220</c:v>
                </c:pt>
                <c:pt idx="77">
                  <c:v>43251</c:v>
                </c:pt>
                <c:pt idx="78">
                  <c:v>43281</c:v>
                </c:pt>
                <c:pt idx="79">
                  <c:v>43312</c:v>
                </c:pt>
                <c:pt idx="80">
                  <c:v>43343</c:v>
                </c:pt>
                <c:pt idx="81">
                  <c:v>43373</c:v>
                </c:pt>
                <c:pt idx="82">
                  <c:v>43404</c:v>
                </c:pt>
                <c:pt idx="83">
                  <c:v>43434</c:v>
                </c:pt>
                <c:pt idx="84">
                  <c:v>43465</c:v>
                </c:pt>
                <c:pt idx="85">
                  <c:v>43496</c:v>
                </c:pt>
                <c:pt idx="86">
                  <c:v>43524</c:v>
                </c:pt>
                <c:pt idx="87">
                  <c:v>43555</c:v>
                </c:pt>
                <c:pt idx="88">
                  <c:v>43585</c:v>
                </c:pt>
                <c:pt idx="89">
                  <c:v>43616</c:v>
                </c:pt>
                <c:pt idx="90">
                  <c:v>43646</c:v>
                </c:pt>
                <c:pt idx="91">
                  <c:v>43677</c:v>
                </c:pt>
                <c:pt idx="92">
                  <c:v>43708</c:v>
                </c:pt>
                <c:pt idx="93">
                  <c:v>43738</c:v>
                </c:pt>
                <c:pt idx="94">
                  <c:v>43769</c:v>
                </c:pt>
                <c:pt idx="95">
                  <c:v>43799</c:v>
                </c:pt>
                <c:pt idx="96">
                  <c:v>43830</c:v>
                </c:pt>
                <c:pt idx="97">
                  <c:v>43861</c:v>
                </c:pt>
                <c:pt idx="98">
                  <c:v>43890</c:v>
                </c:pt>
                <c:pt idx="99">
                  <c:v>43921</c:v>
                </c:pt>
                <c:pt idx="100">
                  <c:v>43951</c:v>
                </c:pt>
                <c:pt idx="101">
                  <c:v>43982</c:v>
                </c:pt>
                <c:pt idx="102">
                  <c:v>44012</c:v>
                </c:pt>
                <c:pt idx="103">
                  <c:v>44043</c:v>
                </c:pt>
                <c:pt idx="104">
                  <c:v>44074</c:v>
                </c:pt>
                <c:pt idx="105">
                  <c:v>44104</c:v>
                </c:pt>
                <c:pt idx="106">
                  <c:v>44135</c:v>
                </c:pt>
                <c:pt idx="107">
                  <c:v>44165</c:v>
                </c:pt>
                <c:pt idx="108">
                  <c:v>44196</c:v>
                </c:pt>
                <c:pt idx="109">
                  <c:v>44227</c:v>
                </c:pt>
                <c:pt idx="110">
                  <c:v>44255</c:v>
                </c:pt>
                <c:pt idx="111">
                  <c:v>44286</c:v>
                </c:pt>
                <c:pt idx="112">
                  <c:v>44316</c:v>
                </c:pt>
                <c:pt idx="113">
                  <c:v>44347</c:v>
                </c:pt>
                <c:pt idx="114">
                  <c:v>44377</c:v>
                </c:pt>
                <c:pt idx="115">
                  <c:v>44408</c:v>
                </c:pt>
                <c:pt idx="116">
                  <c:v>44439</c:v>
                </c:pt>
                <c:pt idx="117">
                  <c:v>44469</c:v>
                </c:pt>
                <c:pt idx="118">
                  <c:v>44500</c:v>
                </c:pt>
                <c:pt idx="119">
                  <c:v>44530</c:v>
                </c:pt>
                <c:pt idx="120">
                  <c:v>44561</c:v>
                </c:pt>
                <c:pt idx="121">
                  <c:v>44592</c:v>
                </c:pt>
                <c:pt idx="122">
                  <c:v>44620</c:v>
                </c:pt>
                <c:pt idx="123">
                  <c:v>44651</c:v>
                </c:pt>
                <c:pt idx="124">
                  <c:v>44681</c:v>
                </c:pt>
                <c:pt idx="125">
                  <c:v>44712</c:v>
                </c:pt>
                <c:pt idx="126">
                  <c:v>44742</c:v>
                </c:pt>
                <c:pt idx="127">
                  <c:v>44773</c:v>
                </c:pt>
                <c:pt idx="128">
                  <c:v>44804</c:v>
                </c:pt>
                <c:pt idx="129">
                  <c:v>44834</c:v>
                </c:pt>
                <c:pt idx="130">
                  <c:v>44865</c:v>
                </c:pt>
                <c:pt idx="131">
                  <c:v>44895</c:v>
                </c:pt>
                <c:pt idx="132">
                  <c:v>44926</c:v>
                </c:pt>
                <c:pt idx="133">
                  <c:v>44957</c:v>
                </c:pt>
                <c:pt idx="134">
                  <c:v>44985</c:v>
                </c:pt>
                <c:pt idx="135">
                  <c:v>45016</c:v>
                </c:pt>
                <c:pt idx="136">
                  <c:v>45046</c:v>
                </c:pt>
                <c:pt idx="137">
                  <c:v>45077</c:v>
                </c:pt>
                <c:pt idx="138">
                  <c:v>45107</c:v>
                </c:pt>
                <c:pt idx="139">
                  <c:v>45138</c:v>
                </c:pt>
                <c:pt idx="140">
                  <c:v>45169</c:v>
                </c:pt>
                <c:pt idx="141">
                  <c:v>45199</c:v>
                </c:pt>
                <c:pt idx="142">
                  <c:v>45230</c:v>
                </c:pt>
                <c:pt idx="143">
                  <c:v>45260</c:v>
                </c:pt>
                <c:pt idx="144">
                  <c:v>45291</c:v>
                </c:pt>
                <c:pt idx="145">
                  <c:v>45322</c:v>
                </c:pt>
                <c:pt idx="146">
                  <c:v>45351</c:v>
                </c:pt>
                <c:pt idx="147">
                  <c:v>45382</c:v>
                </c:pt>
                <c:pt idx="148">
                  <c:v>45412</c:v>
                </c:pt>
                <c:pt idx="149">
                  <c:v>45443</c:v>
                </c:pt>
                <c:pt idx="150">
                  <c:v>45473</c:v>
                </c:pt>
                <c:pt idx="151">
                  <c:v>45504</c:v>
                </c:pt>
                <c:pt idx="152">
                  <c:v>45535</c:v>
                </c:pt>
                <c:pt idx="153">
                  <c:v>45565</c:v>
                </c:pt>
                <c:pt idx="154">
                  <c:v>45596</c:v>
                </c:pt>
                <c:pt idx="155">
                  <c:v>45626</c:v>
                </c:pt>
                <c:pt idx="156">
                  <c:v>45657</c:v>
                </c:pt>
                <c:pt idx="157">
                  <c:v>45688</c:v>
                </c:pt>
                <c:pt idx="158">
                  <c:v>45716</c:v>
                </c:pt>
                <c:pt idx="159">
                  <c:v>45747</c:v>
                </c:pt>
                <c:pt idx="160">
                  <c:v>45777</c:v>
                </c:pt>
                <c:pt idx="161">
                  <c:v>45808</c:v>
                </c:pt>
                <c:pt idx="162">
                  <c:v>45838</c:v>
                </c:pt>
                <c:pt idx="163">
                  <c:v>45869</c:v>
                </c:pt>
                <c:pt idx="164">
                  <c:v>45900</c:v>
                </c:pt>
                <c:pt idx="165">
                  <c:v>45930</c:v>
                </c:pt>
                <c:pt idx="166">
                  <c:v>45961</c:v>
                </c:pt>
                <c:pt idx="167">
                  <c:v>45991</c:v>
                </c:pt>
                <c:pt idx="168">
                  <c:v>46022</c:v>
                </c:pt>
              </c:numCache>
            </c:numRef>
          </c:cat>
          <c:val>
            <c:numRef>
              <c:f>Perf!$Z$2:$Z$500</c:f>
              <c:numCache>
                <c:formatCode>0.00</c:formatCode>
                <c:ptCount val="499"/>
                <c:pt idx="0" formatCode="General">
                  <c:v>100</c:v>
                </c:pt>
                <c:pt idx="1">
                  <c:v>103.38682363120782</c:v>
                </c:pt>
                <c:pt idx="2">
                  <c:v>105.15776831493329</c:v>
                </c:pt>
                <c:pt idx="3">
                  <c:v>105.55298942150591</c:v>
                </c:pt>
                <c:pt idx="4">
                  <c:v>106.56196484118608</c:v>
                </c:pt>
                <c:pt idx="5">
                  <c:v>101.89009191523616</c:v>
                </c:pt>
                <c:pt idx="6">
                  <c:v>105.05853405942707</c:v>
                </c:pt>
                <c:pt idx="7">
                  <c:v>107.76645969674914</c:v>
                </c:pt>
                <c:pt idx="8">
                  <c:v>108.43815444019593</c:v>
                </c:pt>
                <c:pt idx="9">
                  <c:v>110.47099120985699</c:v>
                </c:pt>
                <c:pt idx="10">
                  <c:v>110.37421177640738</c:v>
                </c:pt>
                <c:pt idx="11">
                  <c:v>111.05397727331128</c:v>
                </c:pt>
                <c:pt idx="12">
                  <c:v>111.36013816560505</c:v>
                </c:pt>
                <c:pt idx="13">
                  <c:v>113.72343506998806</c:v>
                </c:pt>
                <c:pt idx="14">
                  <c:v>114.70354967835276</c:v>
                </c:pt>
                <c:pt idx="15">
                  <c:v>117.22940460059193</c:v>
                </c:pt>
                <c:pt idx="16">
                  <c:v>120.45289883657404</c:v>
                </c:pt>
                <c:pt idx="17">
                  <c:v>117.53376662869103</c:v>
                </c:pt>
                <c:pt idx="18">
                  <c:v>113.97266253857184</c:v>
                </c:pt>
                <c:pt idx="19">
                  <c:v>116.38950629703891</c:v>
                </c:pt>
                <c:pt idx="20">
                  <c:v>114.42214109059717</c:v>
                </c:pt>
                <c:pt idx="21">
                  <c:v>117.20414407410313</c:v>
                </c:pt>
                <c:pt idx="22">
                  <c:v>119.5818087218404</c:v>
                </c:pt>
                <c:pt idx="23">
                  <c:v>121.08560319273822</c:v>
                </c:pt>
                <c:pt idx="24">
                  <c:v>123.21800550025326</c:v>
                </c:pt>
                <c:pt idx="25">
                  <c:v>121.17375022324589</c:v>
                </c:pt>
                <c:pt idx="26">
                  <c:v>123.9851728444558</c:v>
                </c:pt>
                <c:pt idx="27">
                  <c:v>123.7708203124066</c:v>
                </c:pt>
                <c:pt idx="28">
                  <c:v>124.53217930957676</c:v>
                </c:pt>
                <c:pt idx="29">
                  <c:v>126.40956356072476</c:v>
                </c:pt>
                <c:pt idx="30">
                  <c:v>128.22459172735779</c:v>
                </c:pt>
                <c:pt idx="31">
                  <c:v>127.34671486607034</c:v>
                </c:pt>
                <c:pt idx="32">
                  <c:v>129.77208621299008</c:v>
                </c:pt>
                <c:pt idx="33">
                  <c:v>128.66337352980472</c:v>
                </c:pt>
                <c:pt idx="34">
                  <c:v>129.84475961502588</c:v>
                </c:pt>
                <c:pt idx="35">
                  <c:v>132.28789052825073</c:v>
                </c:pt>
                <c:pt idx="36">
                  <c:v>132.79252777584932</c:v>
                </c:pt>
                <c:pt idx="37">
                  <c:v>133.74471251364832</c:v>
                </c:pt>
                <c:pt idx="38">
                  <c:v>134.77068125910844</c:v>
                </c:pt>
                <c:pt idx="39">
                  <c:v>135.09060905855628</c:v>
                </c:pt>
                <c:pt idx="40">
                  <c:v>134.51966213608111</c:v>
                </c:pt>
                <c:pt idx="41">
                  <c:v>134.46718052913843</c:v>
                </c:pt>
                <c:pt idx="42">
                  <c:v>131.13366289643054</c:v>
                </c:pt>
                <c:pt idx="43">
                  <c:v>131.49945338061406</c:v>
                </c:pt>
                <c:pt idx="44">
                  <c:v>127.31908851214151</c:v>
                </c:pt>
                <c:pt idx="45">
                  <c:v>126.26550077325692</c:v>
                </c:pt>
                <c:pt idx="46">
                  <c:v>130.18409070938119</c:v>
                </c:pt>
                <c:pt idx="47">
                  <c:v>129.65003819857753</c:v>
                </c:pt>
                <c:pt idx="48">
                  <c:v>128.97734266807691</c:v>
                </c:pt>
                <c:pt idx="49">
                  <c:v>126.30918392377194</c:v>
                </c:pt>
                <c:pt idx="50">
                  <c:v>127.5294472575646</c:v>
                </c:pt>
                <c:pt idx="51">
                  <c:v>131.38198780035702</c:v>
                </c:pt>
                <c:pt idx="52">
                  <c:v>132.09566937479849</c:v>
                </c:pt>
                <c:pt idx="53">
                  <c:v>131.99622794600933</c:v>
                </c:pt>
                <c:pt idx="54">
                  <c:v>134.02650943241318</c:v>
                </c:pt>
                <c:pt idx="55">
                  <c:v>136.49209209922682</c:v>
                </c:pt>
                <c:pt idx="56">
                  <c:v>135.08794071453525</c:v>
                </c:pt>
                <c:pt idx="57">
                  <c:v>135.53605401584403</c:v>
                </c:pt>
                <c:pt idx="58">
                  <c:v>133.55016883136614</c:v>
                </c:pt>
                <c:pt idx="59">
                  <c:v>132.5891449221684</c:v>
                </c:pt>
                <c:pt idx="60">
                  <c:v>134.30108236104007</c:v>
                </c:pt>
                <c:pt idx="61">
                  <c:v>135.74537076105054</c:v>
                </c:pt>
                <c:pt idx="62">
                  <c:v>137.69391488170817</c:v>
                </c:pt>
                <c:pt idx="63">
                  <c:v>138.22962908802927</c:v>
                </c:pt>
                <c:pt idx="64">
                  <c:v>139.05927757895284</c:v>
                </c:pt>
                <c:pt idx="65">
                  <c:v>140.70385225101052</c:v>
                </c:pt>
                <c:pt idx="66">
                  <c:v>141.61776493520682</c:v>
                </c:pt>
                <c:pt idx="67">
                  <c:v>143.83470854304636</c:v>
                </c:pt>
                <c:pt idx="68">
                  <c:v>144.33747153134584</c:v>
                </c:pt>
                <c:pt idx="69">
                  <c:v>146.94730858195922</c:v>
                </c:pt>
                <c:pt idx="70">
                  <c:v>149.7347003403527</c:v>
                </c:pt>
                <c:pt idx="71">
                  <c:v>150.74266512853859</c:v>
                </c:pt>
                <c:pt idx="72">
                  <c:v>152.33757714460737</c:v>
                </c:pt>
                <c:pt idx="73">
                  <c:v>156.74466132338071</c:v>
                </c:pt>
                <c:pt idx="74">
                  <c:v>152.45165309101949</c:v>
                </c:pt>
                <c:pt idx="75">
                  <c:v>151.76123199369684</c:v>
                </c:pt>
                <c:pt idx="76">
                  <c:v>150.9785021914673</c:v>
                </c:pt>
                <c:pt idx="77">
                  <c:v>150.83365806697947</c:v>
                </c:pt>
                <c:pt idx="78">
                  <c:v>150.255664960384</c:v>
                </c:pt>
                <c:pt idx="79">
                  <c:v>151.48205307355886</c:v>
                </c:pt>
                <c:pt idx="80">
                  <c:v>152.18934693324366</c:v>
                </c:pt>
                <c:pt idx="81">
                  <c:v>153.37627717799299</c:v>
                </c:pt>
                <c:pt idx="82">
                  <c:v>148.95837294684057</c:v>
                </c:pt>
                <c:pt idx="83">
                  <c:v>150.09235918140132</c:v>
                </c:pt>
                <c:pt idx="84">
                  <c:v>146.77197955578387</c:v>
                </c:pt>
                <c:pt idx="85">
                  <c:v>152.5446197401285</c:v>
                </c:pt>
                <c:pt idx="86">
                  <c:v>153.93946775694241</c:v>
                </c:pt>
                <c:pt idx="87">
                  <c:v>155.68709632253652</c:v>
                </c:pt>
                <c:pt idx="88">
                  <c:v>156.9675743104217</c:v>
                </c:pt>
                <c:pt idx="89">
                  <c:v>154.53173062180002</c:v>
                </c:pt>
                <c:pt idx="90">
                  <c:v>159.66188515573589</c:v>
                </c:pt>
                <c:pt idx="91">
                  <c:v>159.81571089018396</c:v>
                </c:pt>
                <c:pt idx="92">
                  <c:v>160.98351830489688</c:v>
                </c:pt>
                <c:pt idx="93">
                  <c:v>162.10472843424319</c:v>
                </c:pt>
                <c:pt idx="94">
                  <c:v>163.76375614321503</c:v>
                </c:pt>
                <c:pt idx="95">
                  <c:v>163.68460005622117</c:v>
                </c:pt>
                <c:pt idx="96">
                  <c:v>167.0480080856814</c:v>
                </c:pt>
                <c:pt idx="97">
                  <c:v>167.90709856012205</c:v>
                </c:pt>
                <c:pt idx="98">
                  <c:v>163.05214280275388</c:v>
                </c:pt>
                <c:pt idx="99">
                  <c:v>153.16565832442504</c:v>
                </c:pt>
                <c:pt idx="100">
                  <c:v>161.70177854905933</c:v>
                </c:pt>
                <c:pt idx="101">
                  <c:v>166.30718375862079</c:v>
                </c:pt>
                <c:pt idx="102">
                  <c:v>170.14474860922232</c:v>
                </c:pt>
                <c:pt idx="103">
                  <c:v>177.94008419359224</c:v>
                </c:pt>
                <c:pt idx="104">
                  <c:v>183.6783716747282</c:v>
                </c:pt>
                <c:pt idx="105">
                  <c:v>181.41395269558012</c:v>
                </c:pt>
                <c:pt idx="106">
                  <c:v>179.90934504366066</c:v>
                </c:pt>
                <c:pt idx="107">
                  <c:v>188.84632324229796</c:v>
                </c:pt>
                <c:pt idx="108">
                  <c:v>197.26320799176199</c:v>
                </c:pt>
                <c:pt idx="109">
                  <c:v>197.10212034235516</c:v>
                </c:pt>
                <c:pt idx="110">
                  <c:v>197.4761450422676</c:v>
                </c:pt>
                <c:pt idx="111">
                  <c:v>199.39781207112088</c:v>
                </c:pt>
                <c:pt idx="112">
                  <c:v>204.19528119711055</c:v>
                </c:pt>
                <c:pt idx="113">
                  <c:v>206.13528674165985</c:v>
                </c:pt>
                <c:pt idx="114">
                  <c:v>208.51214799717351</c:v>
                </c:pt>
                <c:pt idx="115">
                  <c:v>211.6572896828911</c:v>
                </c:pt>
                <c:pt idx="116">
                  <c:v>213.72568538742752</c:v>
                </c:pt>
                <c:pt idx="117">
                  <c:v>210.32234241349411</c:v>
                </c:pt>
                <c:pt idx="118">
                  <c:v>213.86764950742312</c:v>
                </c:pt>
                <c:pt idx="119">
                  <c:v>211.72381528686964</c:v>
                </c:pt>
                <c:pt idx="120">
                  <c:v>219.08921438298381</c:v>
                </c:pt>
                <c:pt idx="121">
                  <c:v>212.69678155320221</c:v>
                </c:pt>
                <c:pt idx="122">
                  <c:v>211.56972497347667</c:v>
                </c:pt>
                <c:pt idx="123">
                  <c:v>215.44530667609209</c:v>
                </c:pt>
                <c:pt idx="124">
                  <c:v>209.42575337550858</c:v>
                </c:pt>
                <c:pt idx="125">
                  <c:v>208.0840318075079</c:v>
                </c:pt>
                <c:pt idx="126">
                  <c:v>198.1026428188637</c:v>
                </c:pt>
                <c:pt idx="127">
                  <c:v>202.10412823615516</c:v>
                </c:pt>
                <c:pt idx="128">
                  <c:v>197.68587589598536</c:v>
                </c:pt>
                <c:pt idx="129">
                  <c:v>189.23653194696112</c:v>
                </c:pt>
                <c:pt idx="130">
                  <c:v>195.06435245942197</c:v>
                </c:pt>
                <c:pt idx="131">
                  <c:v>201.41337955093729</c:v>
                </c:pt>
                <c:pt idx="132">
                  <c:v>199.67864366024304</c:v>
                </c:pt>
                <c:pt idx="133">
                  <c:v>204.4468532964195</c:v>
                </c:pt>
                <c:pt idx="134">
                  <c:v>201.14425681005122</c:v>
                </c:pt>
                <c:pt idx="135">
                  <c:v>202.91257950590762</c:v>
                </c:pt>
                <c:pt idx="136">
                  <c:v>204.3943454774473</c:v>
                </c:pt>
                <c:pt idx="137">
                  <c:v>201.94334268474628</c:v>
                </c:pt>
                <c:pt idx="138">
                  <c:v>205.97984194296134</c:v>
                </c:pt>
                <c:pt idx="139">
                  <c:v>208.40285924133173</c:v>
                </c:pt>
                <c:pt idx="140">
                  <c:v>206.42080247526383</c:v>
                </c:pt>
                <c:pt idx="141">
                  <c:v>203.7915901621711</c:v>
                </c:pt>
                <c:pt idx="142">
                  <c:v>202.10763156229157</c:v>
                </c:pt>
                <c:pt idx="143">
                  <c:v>209.71075628491792</c:v>
                </c:pt>
                <c:pt idx="144">
                  <c:v>214.15618168132519</c:v>
                </c:pt>
                <c:pt idx="145">
                  <c:v>215.55888708630908</c:v>
                </c:pt>
                <c:pt idx="146">
                  <c:v>219.1601684058177</c:v>
                </c:pt>
                <c:pt idx="147">
                  <c:v>224.26815284018653</c:v>
                </c:pt>
                <c:pt idx="148">
                  <c:v>221.18044116455016</c:v>
                </c:pt>
                <c:pt idx="149">
                  <c:v>224.35751249106596</c:v>
                </c:pt>
                <c:pt idx="150">
                  <c:v>226.35735645076176</c:v>
                </c:pt>
                <c:pt idx="151">
                  <c:v>227.36373238355378</c:v>
                </c:pt>
                <c:pt idx="152">
                  <c:v>230.89707923005795</c:v>
                </c:pt>
                <c:pt idx="153">
                  <c:v>234.42072329244246</c:v>
                </c:pt>
                <c:pt idx="154">
                  <c:v>231.12458271840774</c:v>
                </c:pt>
                <c:pt idx="155">
                  <c:v>234.15015545164513</c:v>
                </c:pt>
                <c:pt idx="156">
                  <c:v>231.61745779149564</c:v>
                </c:pt>
                <c:pt idx="157">
                  <c:v>235.71758082369863</c:v>
                </c:pt>
                <c:pt idx="158">
                  <c:v>234.59479439407949</c:v>
                </c:pt>
                <c:pt idx="159">
                  <c:v>232.42972796344839</c:v>
                </c:pt>
                <c:pt idx="160">
                  <c:v>233.59307158844243</c:v>
                </c:pt>
                <c:pt idx="161">
                  <c:v>237.27172787064717</c:v>
                </c:pt>
                <c:pt idx="162">
                  <c:v>240.56779276551441</c:v>
                </c:pt>
                <c:pt idx="163">
                  <c:v>239.47372623338069</c:v>
                </c:pt>
                <c:pt idx="164">
                  <c:v>243.43496550491372</c:v>
                </c:pt>
                <c:pt idx="165">
                  <c:v>247.56157453349877</c:v>
                </c:pt>
                <c:pt idx="166">
                  <c:v>251.54443893492495</c:v>
                </c:pt>
                <c:pt idx="167">
                  <c:v>254.03231224747105</c:v>
                </c:pt>
                <c:pt idx="168">
                  <c:v>256.69411140955799</c:v>
                </c:pt>
              </c:numCache>
            </c:numRef>
          </c:val>
          <c:smooth val="0"/>
          <c:extLst>
            <c:ext xmlns:c16="http://schemas.microsoft.com/office/drawing/2014/chart" uri="{C3380CC4-5D6E-409C-BE32-E72D297353CC}">
              <c16:uniqueId val="{00000001-D17B-4A12-A3C5-E8C180F87025}"/>
            </c:ext>
          </c:extLst>
        </c:ser>
        <c:ser>
          <c:idx val="6"/>
          <c:order val="2"/>
          <c:tx>
            <c:strRef>
              <c:f>Perf!$AA$1</c:f>
              <c:strCache>
                <c:ptCount val="1"/>
                <c:pt idx="0">
                  <c:v>Benchmark</c:v>
                </c:pt>
              </c:strCache>
            </c:strRef>
          </c:tx>
          <c:spPr>
            <a:ln w="28575" cap="rnd">
              <a:solidFill>
                <a:srgbClr val="968C83"/>
              </a:solidFill>
              <a:round/>
            </a:ln>
            <a:effectLst/>
          </c:spPr>
          <c:marker>
            <c:symbol val="none"/>
          </c:marker>
          <c:cat>
            <c:numRef>
              <c:f>Perf!$W$2:$W$500</c:f>
              <c:numCache>
                <c:formatCode>[$-409]d\-mmm\-yy;@</c:formatCode>
                <c:ptCount val="499"/>
                <c:pt idx="0">
                  <c:v>40908</c:v>
                </c:pt>
                <c:pt idx="1">
                  <c:v>40939</c:v>
                </c:pt>
                <c:pt idx="2">
                  <c:v>40968</c:v>
                </c:pt>
                <c:pt idx="3">
                  <c:v>40999</c:v>
                </c:pt>
                <c:pt idx="4">
                  <c:v>41029</c:v>
                </c:pt>
                <c:pt idx="5">
                  <c:v>41060</c:v>
                </c:pt>
                <c:pt idx="6">
                  <c:v>41090</c:v>
                </c:pt>
                <c:pt idx="7">
                  <c:v>41121</c:v>
                </c:pt>
                <c:pt idx="8">
                  <c:v>41152</c:v>
                </c:pt>
                <c:pt idx="9">
                  <c:v>41182</c:v>
                </c:pt>
                <c:pt idx="10">
                  <c:v>41213</c:v>
                </c:pt>
                <c:pt idx="11">
                  <c:v>41243</c:v>
                </c:pt>
                <c:pt idx="12">
                  <c:v>41274</c:v>
                </c:pt>
                <c:pt idx="13">
                  <c:v>41305</c:v>
                </c:pt>
                <c:pt idx="14">
                  <c:v>41333</c:v>
                </c:pt>
                <c:pt idx="15">
                  <c:v>41364</c:v>
                </c:pt>
                <c:pt idx="16">
                  <c:v>41394</c:v>
                </c:pt>
                <c:pt idx="17">
                  <c:v>41425</c:v>
                </c:pt>
                <c:pt idx="18">
                  <c:v>41455</c:v>
                </c:pt>
                <c:pt idx="19">
                  <c:v>41486</c:v>
                </c:pt>
                <c:pt idx="20">
                  <c:v>41517</c:v>
                </c:pt>
                <c:pt idx="21">
                  <c:v>41547</c:v>
                </c:pt>
                <c:pt idx="22">
                  <c:v>41578</c:v>
                </c:pt>
                <c:pt idx="23">
                  <c:v>41608</c:v>
                </c:pt>
                <c:pt idx="24">
                  <c:v>41639</c:v>
                </c:pt>
                <c:pt idx="25">
                  <c:v>41670</c:v>
                </c:pt>
                <c:pt idx="26">
                  <c:v>41698</c:v>
                </c:pt>
                <c:pt idx="27">
                  <c:v>41729</c:v>
                </c:pt>
                <c:pt idx="28">
                  <c:v>41759</c:v>
                </c:pt>
                <c:pt idx="29">
                  <c:v>41790</c:v>
                </c:pt>
                <c:pt idx="30">
                  <c:v>41820</c:v>
                </c:pt>
                <c:pt idx="31">
                  <c:v>41851</c:v>
                </c:pt>
                <c:pt idx="32">
                  <c:v>41882</c:v>
                </c:pt>
                <c:pt idx="33">
                  <c:v>41912</c:v>
                </c:pt>
                <c:pt idx="34">
                  <c:v>41943</c:v>
                </c:pt>
                <c:pt idx="35">
                  <c:v>41973</c:v>
                </c:pt>
                <c:pt idx="36">
                  <c:v>42004</c:v>
                </c:pt>
                <c:pt idx="37">
                  <c:v>42035</c:v>
                </c:pt>
                <c:pt idx="38">
                  <c:v>42063</c:v>
                </c:pt>
                <c:pt idx="39">
                  <c:v>42094</c:v>
                </c:pt>
                <c:pt idx="40">
                  <c:v>42124</c:v>
                </c:pt>
                <c:pt idx="41">
                  <c:v>42155</c:v>
                </c:pt>
                <c:pt idx="42">
                  <c:v>42185</c:v>
                </c:pt>
                <c:pt idx="43">
                  <c:v>42216</c:v>
                </c:pt>
                <c:pt idx="44">
                  <c:v>42247</c:v>
                </c:pt>
                <c:pt idx="45">
                  <c:v>42277</c:v>
                </c:pt>
                <c:pt idx="46">
                  <c:v>42308</c:v>
                </c:pt>
                <c:pt idx="47">
                  <c:v>42338</c:v>
                </c:pt>
                <c:pt idx="48">
                  <c:v>42369</c:v>
                </c:pt>
                <c:pt idx="49">
                  <c:v>42400</c:v>
                </c:pt>
                <c:pt idx="50">
                  <c:v>42429</c:v>
                </c:pt>
                <c:pt idx="51">
                  <c:v>42460</c:v>
                </c:pt>
                <c:pt idx="52">
                  <c:v>42490</c:v>
                </c:pt>
                <c:pt idx="53">
                  <c:v>42521</c:v>
                </c:pt>
                <c:pt idx="54">
                  <c:v>42551</c:v>
                </c:pt>
                <c:pt idx="55">
                  <c:v>42582</c:v>
                </c:pt>
                <c:pt idx="56">
                  <c:v>42613</c:v>
                </c:pt>
                <c:pt idx="57">
                  <c:v>42643</c:v>
                </c:pt>
                <c:pt idx="58">
                  <c:v>42674</c:v>
                </c:pt>
                <c:pt idx="59">
                  <c:v>42704</c:v>
                </c:pt>
                <c:pt idx="60">
                  <c:v>42735</c:v>
                </c:pt>
                <c:pt idx="61">
                  <c:v>42766</c:v>
                </c:pt>
                <c:pt idx="62">
                  <c:v>42794</c:v>
                </c:pt>
                <c:pt idx="63">
                  <c:v>42825</c:v>
                </c:pt>
                <c:pt idx="64">
                  <c:v>42855</c:v>
                </c:pt>
                <c:pt idx="65">
                  <c:v>42886</c:v>
                </c:pt>
                <c:pt idx="66">
                  <c:v>42916</c:v>
                </c:pt>
                <c:pt idx="67">
                  <c:v>42947</c:v>
                </c:pt>
                <c:pt idx="68">
                  <c:v>42978</c:v>
                </c:pt>
                <c:pt idx="69">
                  <c:v>43008</c:v>
                </c:pt>
                <c:pt idx="70">
                  <c:v>43039</c:v>
                </c:pt>
                <c:pt idx="71">
                  <c:v>43069</c:v>
                </c:pt>
                <c:pt idx="72">
                  <c:v>43100</c:v>
                </c:pt>
                <c:pt idx="73">
                  <c:v>43131</c:v>
                </c:pt>
                <c:pt idx="74">
                  <c:v>43159</c:v>
                </c:pt>
                <c:pt idx="75">
                  <c:v>43190</c:v>
                </c:pt>
                <c:pt idx="76">
                  <c:v>43220</c:v>
                </c:pt>
                <c:pt idx="77">
                  <c:v>43251</c:v>
                </c:pt>
                <c:pt idx="78">
                  <c:v>43281</c:v>
                </c:pt>
                <c:pt idx="79">
                  <c:v>43312</c:v>
                </c:pt>
                <c:pt idx="80">
                  <c:v>43343</c:v>
                </c:pt>
                <c:pt idx="81">
                  <c:v>43373</c:v>
                </c:pt>
                <c:pt idx="82">
                  <c:v>43404</c:v>
                </c:pt>
                <c:pt idx="83">
                  <c:v>43434</c:v>
                </c:pt>
                <c:pt idx="84">
                  <c:v>43465</c:v>
                </c:pt>
                <c:pt idx="85">
                  <c:v>43496</c:v>
                </c:pt>
                <c:pt idx="86">
                  <c:v>43524</c:v>
                </c:pt>
                <c:pt idx="87">
                  <c:v>43555</c:v>
                </c:pt>
                <c:pt idx="88">
                  <c:v>43585</c:v>
                </c:pt>
                <c:pt idx="89">
                  <c:v>43616</c:v>
                </c:pt>
                <c:pt idx="90">
                  <c:v>43646</c:v>
                </c:pt>
                <c:pt idx="91">
                  <c:v>43677</c:v>
                </c:pt>
                <c:pt idx="92">
                  <c:v>43708</c:v>
                </c:pt>
                <c:pt idx="93">
                  <c:v>43738</c:v>
                </c:pt>
                <c:pt idx="94">
                  <c:v>43769</c:v>
                </c:pt>
                <c:pt idx="95">
                  <c:v>43799</c:v>
                </c:pt>
                <c:pt idx="96">
                  <c:v>43830</c:v>
                </c:pt>
                <c:pt idx="97">
                  <c:v>43861</c:v>
                </c:pt>
                <c:pt idx="98">
                  <c:v>43890</c:v>
                </c:pt>
                <c:pt idx="99">
                  <c:v>43921</c:v>
                </c:pt>
                <c:pt idx="100">
                  <c:v>43951</c:v>
                </c:pt>
                <c:pt idx="101">
                  <c:v>43982</c:v>
                </c:pt>
                <c:pt idx="102">
                  <c:v>44012</c:v>
                </c:pt>
                <c:pt idx="103">
                  <c:v>44043</c:v>
                </c:pt>
                <c:pt idx="104">
                  <c:v>44074</c:v>
                </c:pt>
                <c:pt idx="105">
                  <c:v>44104</c:v>
                </c:pt>
                <c:pt idx="106">
                  <c:v>44135</c:v>
                </c:pt>
                <c:pt idx="107">
                  <c:v>44165</c:v>
                </c:pt>
                <c:pt idx="108">
                  <c:v>44196</c:v>
                </c:pt>
                <c:pt idx="109">
                  <c:v>44227</c:v>
                </c:pt>
                <c:pt idx="110">
                  <c:v>44255</c:v>
                </c:pt>
                <c:pt idx="111">
                  <c:v>44286</c:v>
                </c:pt>
                <c:pt idx="112">
                  <c:v>44316</c:v>
                </c:pt>
                <c:pt idx="113">
                  <c:v>44347</c:v>
                </c:pt>
                <c:pt idx="114">
                  <c:v>44377</c:v>
                </c:pt>
                <c:pt idx="115">
                  <c:v>44408</c:v>
                </c:pt>
                <c:pt idx="116">
                  <c:v>44439</c:v>
                </c:pt>
                <c:pt idx="117">
                  <c:v>44469</c:v>
                </c:pt>
                <c:pt idx="118">
                  <c:v>44500</c:v>
                </c:pt>
                <c:pt idx="119">
                  <c:v>44530</c:v>
                </c:pt>
                <c:pt idx="120">
                  <c:v>44561</c:v>
                </c:pt>
                <c:pt idx="121">
                  <c:v>44592</c:v>
                </c:pt>
                <c:pt idx="122">
                  <c:v>44620</c:v>
                </c:pt>
                <c:pt idx="123">
                  <c:v>44651</c:v>
                </c:pt>
                <c:pt idx="124">
                  <c:v>44681</c:v>
                </c:pt>
                <c:pt idx="125">
                  <c:v>44712</c:v>
                </c:pt>
                <c:pt idx="126">
                  <c:v>44742</c:v>
                </c:pt>
                <c:pt idx="127">
                  <c:v>44773</c:v>
                </c:pt>
                <c:pt idx="128">
                  <c:v>44804</c:v>
                </c:pt>
                <c:pt idx="129">
                  <c:v>44834</c:v>
                </c:pt>
                <c:pt idx="130">
                  <c:v>44865</c:v>
                </c:pt>
                <c:pt idx="131">
                  <c:v>44895</c:v>
                </c:pt>
                <c:pt idx="132">
                  <c:v>44926</c:v>
                </c:pt>
                <c:pt idx="133">
                  <c:v>44957</c:v>
                </c:pt>
                <c:pt idx="134">
                  <c:v>44985</c:v>
                </c:pt>
                <c:pt idx="135">
                  <c:v>45016</c:v>
                </c:pt>
                <c:pt idx="136">
                  <c:v>45046</c:v>
                </c:pt>
                <c:pt idx="137">
                  <c:v>45077</c:v>
                </c:pt>
                <c:pt idx="138">
                  <c:v>45107</c:v>
                </c:pt>
                <c:pt idx="139">
                  <c:v>45138</c:v>
                </c:pt>
                <c:pt idx="140">
                  <c:v>45169</c:v>
                </c:pt>
                <c:pt idx="141">
                  <c:v>45199</c:v>
                </c:pt>
                <c:pt idx="142">
                  <c:v>45230</c:v>
                </c:pt>
                <c:pt idx="143">
                  <c:v>45260</c:v>
                </c:pt>
                <c:pt idx="144">
                  <c:v>45291</c:v>
                </c:pt>
                <c:pt idx="145">
                  <c:v>45322</c:v>
                </c:pt>
                <c:pt idx="146">
                  <c:v>45351</c:v>
                </c:pt>
                <c:pt idx="147">
                  <c:v>45382</c:v>
                </c:pt>
                <c:pt idx="148">
                  <c:v>45412</c:v>
                </c:pt>
                <c:pt idx="149">
                  <c:v>45443</c:v>
                </c:pt>
                <c:pt idx="150">
                  <c:v>45473</c:v>
                </c:pt>
                <c:pt idx="151">
                  <c:v>45504</c:v>
                </c:pt>
                <c:pt idx="152">
                  <c:v>45535</c:v>
                </c:pt>
                <c:pt idx="153">
                  <c:v>45565</c:v>
                </c:pt>
                <c:pt idx="154">
                  <c:v>45596</c:v>
                </c:pt>
                <c:pt idx="155">
                  <c:v>45626</c:v>
                </c:pt>
                <c:pt idx="156">
                  <c:v>45657</c:v>
                </c:pt>
                <c:pt idx="157">
                  <c:v>45688</c:v>
                </c:pt>
                <c:pt idx="158">
                  <c:v>45716</c:v>
                </c:pt>
                <c:pt idx="159">
                  <c:v>45747</c:v>
                </c:pt>
                <c:pt idx="160">
                  <c:v>45777</c:v>
                </c:pt>
                <c:pt idx="161">
                  <c:v>45808</c:v>
                </c:pt>
                <c:pt idx="162">
                  <c:v>45838</c:v>
                </c:pt>
                <c:pt idx="163">
                  <c:v>45869</c:v>
                </c:pt>
                <c:pt idx="164">
                  <c:v>45900</c:v>
                </c:pt>
                <c:pt idx="165">
                  <c:v>45930</c:v>
                </c:pt>
                <c:pt idx="166">
                  <c:v>45961</c:v>
                </c:pt>
                <c:pt idx="167">
                  <c:v>45991</c:v>
                </c:pt>
                <c:pt idx="168">
                  <c:v>46022</c:v>
                </c:pt>
              </c:numCache>
            </c:numRef>
          </c:cat>
          <c:val>
            <c:numRef>
              <c:f>Perf!$AA$2:$AA$500</c:f>
              <c:numCache>
                <c:formatCode>0.00</c:formatCode>
                <c:ptCount val="499"/>
                <c:pt idx="0" formatCode="General">
                  <c:v>100</c:v>
                </c:pt>
                <c:pt idx="1">
                  <c:v>103.06757057675688</c:v>
                </c:pt>
                <c:pt idx="2">
                  <c:v>105.37379501771923</c:v>
                </c:pt>
                <c:pt idx="3">
                  <c:v>106.02550228214558</c:v>
                </c:pt>
                <c:pt idx="4">
                  <c:v>105.78801909130068</c:v>
                </c:pt>
                <c:pt idx="5">
                  <c:v>102.18093150797499</c:v>
                </c:pt>
                <c:pt idx="6">
                  <c:v>104.18228742206213</c:v>
                </c:pt>
                <c:pt idx="7">
                  <c:v>105.36125332844809</c:v>
                </c:pt>
                <c:pt idx="8">
                  <c:v>106.57736572847433</c:v>
                </c:pt>
                <c:pt idx="9">
                  <c:v>108.59417015410158</c:v>
                </c:pt>
                <c:pt idx="10">
                  <c:v>108.28140143548305</c:v>
                </c:pt>
                <c:pt idx="11">
                  <c:v>109.08740129092085</c:v>
                </c:pt>
                <c:pt idx="12">
                  <c:v>110.48331891764074</c:v>
                </c:pt>
                <c:pt idx="13">
                  <c:v>112.45425206053204</c:v>
                </c:pt>
                <c:pt idx="14">
                  <c:v>112.6294739001342</c:v>
                </c:pt>
                <c:pt idx="15">
                  <c:v>114.04405618765975</c:v>
                </c:pt>
                <c:pt idx="16">
                  <c:v>115.68640643810805</c:v>
                </c:pt>
                <c:pt idx="17">
                  <c:v>114.86525392285304</c:v>
                </c:pt>
                <c:pt idx="18">
                  <c:v>112.82207411970752</c:v>
                </c:pt>
                <c:pt idx="19">
                  <c:v>115.36604355918121</c:v>
                </c:pt>
                <c:pt idx="20">
                  <c:v>114.43691312646617</c:v>
                </c:pt>
                <c:pt idx="21">
                  <c:v>117.62447334299193</c:v>
                </c:pt>
                <c:pt idx="22">
                  <c:v>120.0324861975304</c:v>
                </c:pt>
                <c:pt idx="23">
                  <c:v>120.56153859597043</c:v>
                </c:pt>
                <c:pt idx="24">
                  <c:v>121.80154569567895</c:v>
                </c:pt>
                <c:pt idx="25">
                  <c:v>120.5714771174451</c:v>
                </c:pt>
                <c:pt idx="26">
                  <c:v>123.4521071778171</c:v>
                </c:pt>
                <c:pt idx="27">
                  <c:v>123.94054189054023</c:v>
                </c:pt>
                <c:pt idx="28">
                  <c:v>124.69869565934628</c:v>
                </c:pt>
                <c:pt idx="29">
                  <c:v>126.16657990785259</c:v>
                </c:pt>
                <c:pt idx="30">
                  <c:v>128.02434724473983</c:v>
                </c:pt>
                <c:pt idx="31">
                  <c:v>127.38348933889559</c:v>
                </c:pt>
                <c:pt idx="32">
                  <c:v>129.198663548593</c:v>
                </c:pt>
                <c:pt idx="33">
                  <c:v>127.20954173367402</c:v>
                </c:pt>
                <c:pt idx="34">
                  <c:v>127.75320150029997</c:v>
                </c:pt>
                <c:pt idx="35">
                  <c:v>129.07949709863524</c:v>
                </c:pt>
                <c:pt idx="36">
                  <c:v>128.63136187369849</c:v>
                </c:pt>
                <c:pt idx="37">
                  <c:v>128.95518431747584</c:v>
                </c:pt>
                <c:pt idx="38">
                  <c:v>131.58138493898261</c:v>
                </c:pt>
                <c:pt idx="39">
                  <c:v>131.21676841148917</c:v>
                </c:pt>
                <c:pt idx="40">
                  <c:v>132.46152087485794</c:v>
                </c:pt>
                <c:pt idx="41">
                  <c:v>132.24747161770674</c:v>
                </c:pt>
                <c:pt idx="42">
                  <c:v>130.73351922586642</c:v>
                </c:pt>
                <c:pt idx="43">
                  <c:v>131.53226127934556</c:v>
                </c:pt>
                <c:pt idx="44">
                  <c:v>127.71731010156277</c:v>
                </c:pt>
                <c:pt idx="45">
                  <c:v>125.94241276432099</c:v>
                </c:pt>
                <c:pt idx="46">
                  <c:v>130.26638942627213</c:v>
                </c:pt>
                <c:pt idx="47">
                  <c:v>129.6230352344383</c:v>
                </c:pt>
                <c:pt idx="48">
                  <c:v>128.62831349156156</c:v>
                </c:pt>
                <c:pt idx="49">
                  <c:v>126.16128899602828</c:v>
                </c:pt>
                <c:pt idx="50">
                  <c:v>126.50555691883426</c:v>
                </c:pt>
                <c:pt idx="51">
                  <c:v>130.85447496777545</c:v>
                </c:pt>
                <c:pt idx="52">
                  <c:v>131.95610691640175</c:v>
                </c:pt>
                <c:pt idx="53">
                  <c:v>132.08777768372516</c:v>
                </c:pt>
                <c:pt idx="54">
                  <c:v>133.23822542776367</c:v>
                </c:pt>
                <c:pt idx="55">
                  <c:v>136.09132412019738</c:v>
                </c:pt>
                <c:pt idx="56">
                  <c:v>136.17479669694541</c:v>
                </c:pt>
                <c:pt idx="57">
                  <c:v>137.05071595100782</c:v>
                </c:pt>
                <c:pt idx="58">
                  <c:v>135.46948038385784</c:v>
                </c:pt>
                <c:pt idx="59">
                  <c:v>134.90359742801559</c:v>
                </c:pt>
                <c:pt idx="60">
                  <c:v>136.47748152753513</c:v>
                </c:pt>
                <c:pt idx="61">
                  <c:v>138.01540342136863</c:v>
                </c:pt>
                <c:pt idx="62">
                  <c:v>140.23428821959942</c:v>
                </c:pt>
                <c:pt idx="63">
                  <c:v>141.31148100063368</c:v>
                </c:pt>
                <c:pt idx="64">
                  <c:v>142.58823197562484</c:v>
                </c:pt>
                <c:pt idx="65">
                  <c:v>144.2127808588483</c:v>
                </c:pt>
                <c:pt idx="66">
                  <c:v>144.80686921147216</c:v>
                </c:pt>
                <c:pt idx="67">
                  <c:v>146.77425188388187</c:v>
                </c:pt>
                <c:pt idx="68">
                  <c:v>147.63633784454456</c:v>
                </c:pt>
                <c:pt idx="69">
                  <c:v>148.41855996213516</c:v>
                </c:pt>
                <c:pt idx="70">
                  <c:v>149.95745805947877</c:v>
                </c:pt>
                <c:pt idx="71">
                  <c:v>151.25022259083877</c:v>
                </c:pt>
                <c:pt idx="72">
                  <c:v>153.12097398988709</c:v>
                </c:pt>
                <c:pt idx="73">
                  <c:v>156.48272772290986</c:v>
                </c:pt>
                <c:pt idx="74">
                  <c:v>153.42295542224483</c:v>
                </c:pt>
                <c:pt idx="75">
                  <c:v>152.88158097138663</c:v>
                </c:pt>
                <c:pt idx="76">
                  <c:v>153.23971496190836</c:v>
                </c:pt>
                <c:pt idx="77">
                  <c:v>153.5457366873043</c:v>
                </c:pt>
                <c:pt idx="78">
                  <c:v>153.70372029880841</c:v>
                </c:pt>
                <c:pt idx="79">
                  <c:v>155.52205845123507</c:v>
                </c:pt>
                <c:pt idx="80">
                  <c:v>156.17277456592717</c:v>
                </c:pt>
                <c:pt idx="81">
                  <c:v>156.5486732217127</c:v>
                </c:pt>
                <c:pt idx="82">
                  <c:v>151.42943528066687</c:v>
                </c:pt>
                <c:pt idx="83">
                  <c:v>152.33275667924156</c:v>
                </c:pt>
                <c:pt idx="84">
                  <c:v>148.78850320851711</c:v>
                </c:pt>
                <c:pt idx="85">
                  <c:v>154.41155292468741</c:v>
                </c:pt>
                <c:pt idx="86">
                  <c:v>156.16642553729031</c:v>
                </c:pt>
                <c:pt idx="87">
                  <c:v>158.46974413828539</c:v>
                </c:pt>
                <c:pt idx="88">
                  <c:v>160.64666963671704</c:v>
                </c:pt>
                <c:pt idx="89">
                  <c:v>157.60751241271646</c:v>
                </c:pt>
                <c:pt idx="90">
                  <c:v>163.4798595696619</c:v>
                </c:pt>
                <c:pt idx="91">
                  <c:v>164.34752097602566</c:v>
                </c:pt>
                <c:pt idx="92">
                  <c:v>164.50564370861773</c:v>
                </c:pt>
                <c:pt idx="93">
                  <c:v>165.74330291739022</c:v>
                </c:pt>
                <c:pt idx="94">
                  <c:v>167.58661434474448</c:v>
                </c:pt>
                <c:pt idx="95">
                  <c:v>169.14628406569491</c:v>
                </c:pt>
                <c:pt idx="96">
                  <c:v>172.3354597666067</c:v>
                </c:pt>
                <c:pt idx="97">
                  <c:v>172.95742499619004</c:v>
                </c:pt>
                <c:pt idx="98">
                  <c:v>167.95452040473489</c:v>
                </c:pt>
                <c:pt idx="99">
                  <c:v>156.12178764753665</c:v>
                </c:pt>
                <c:pt idx="100">
                  <c:v>164.21726312625864</c:v>
                </c:pt>
                <c:pt idx="101">
                  <c:v>167.60995885126221</c:v>
                </c:pt>
                <c:pt idx="102">
                  <c:v>171.55466983290532</c:v>
                </c:pt>
                <c:pt idx="103">
                  <c:v>176.52058485982712</c:v>
                </c:pt>
                <c:pt idx="104">
                  <c:v>180.69527370112937</c:v>
                </c:pt>
                <c:pt idx="105">
                  <c:v>179.81621487409183</c:v>
                </c:pt>
                <c:pt idx="106">
                  <c:v>178.02738287346111</c:v>
                </c:pt>
                <c:pt idx="107">
                  <c:v>187.29552172005518</c:v>
                </c:pt>
                <c:pt idx="108">
                  <c:v>193.81688286887677</c:v>
                </c:pt>
                <c:pt idx="109">
                  <c:v>192.99895797332385</c:v>
                </c:pt>
                <c:pt idx="110">
                  <c:v>193.56518914189232</c:v>
                </c:pt>
                <c:pt idx="111">
                  <c:v>196.69200819912658</c:v>
                </c:pt>
                <c:pt idx="112">
                  <c:v>200.68285242363228</c:v>
                </c:pt>
                <c:pt idx="113">
                  <c:v>202.50822647955297</c:v>
                </c:pt>
                <c:pt idx="114">
                  <c:v>205.39281504350399</c:v>
                </c:pt>
                <c:pt idx="115">
                  <c:v>206.94014658360163</c:v>
                </c:pt>
                <c:pt idx="116">
                  <c:v>208.84729420670288</c:v>
                </c:pt>
                <c:pt idx="117">
                  <c:v>205.28715625513271</c:v>
                </c:pt>
                <c:pt idx="118">
                  <c:v>209.5267299036301</c:v>
                </c:pt>
                <c:pt idx="119">
                  <c:v>207.88577320969571</c:v>
                </c:pt>
                <c:pt idx="120">
                  <c:v>211.97725583681876</c:v>
                </c:pt>
                <c:pt idx="121">
                  <c:v>206.28230210440279</c:v>
                </c:pt>
                <c:pt idx="122">
                  <c:v>203.34010086905676</c:v>
                </c:pt>
                <c:pt idx="123">
                  <c:v>203.47714224108236</c:v>
                </c:pt>
                <c:pt idx="124">
                  <c:v>194.62767546415762</c:v>
                </c:pt>
                <c:pt idx="125">
                  <c:v>194.33532871119942</c:v>
                </c:pt>
                <c:pt idx="126">
                  <c:v>185.65265711060539</c:v>
                </c:pt>
                <c:pt idx="127">
                  <c:v>192.64681497563586</c:v>
                </c:pt>
                <c:pt idx="128">
                  <c:v>187.89122487236435</c:v>
                </c:pt>
                <c:pt idx="129">
                  <c:v>177.53393416672102</c:v>
                </c:pt>
                <c:pt idx="130">
                  <c:v>181.6397072590114</c:v>
                </c:pt>
                <c:pt idx="131">
                  <c:v>189.45765305547124</c:v>
                </c:pt>
                <c:pt idx="132">
                  <c:v>186.1376174308013</c:v>
                </c:pt>
                <c:pt idx="133">
                  <c:v>193.55613179904933</c:v>
                </c:pt>
                <c:pt idx="134">
                  <c:v>189.93252416224161</c:v>
                </c:pt>
                <c:pt idx="135">
                  <c:v>194.50665249148128</c:v>
                </c:pt>
                <c:pt idx="136">
                  <c:v>196.22050335388857</c:v>
                </c:pt>
                <c:pt idx="137">
                  <c:v>195.05714545986461</c:v>
                </c:pt>
                <c:pt idx="138">
                  <c:v>199.92942245246641</c:v>
                </c:pt>
                <c:pt idx="139">
                  <c:v>203.19281140161914</c:v>
                </c:pt>
                <c:pt idx="140">
                  <c:v>200.94299538242714</c:v>
                </c:pt>
                <c:pt idx="141">
                  <c:v>196.19527678505065</c:v>
                </c:pt>
                <c:pt idx="142">
                  <c:v>193.59158048047323</c:v>
                </c:pt>
                <c:pt idx="143">
                  <c:v>203.64539789403148</c:v>
                </c:pt>
                <c:pt idx="144">
                  <c:v>210.74257324649025</c:v>
                </c:pt>
                <c:pt idx="145">
                  <c:v>211.18810136472442</c:v>
                </c:pt>
                <c:pt idx="146">
                  <c:v>214.47108731111487</c:v>
                </c:pt>
                <c:pt idx="147">
                  <c:v>218.72788765534969</c:v>
                </c:pt>
                <c:pt idx="148">
                  <c:v>214.6795490397142</c:v>
                </c:pt>
                <c:pt idx="149">
                  <c:v>219.18591456521332</c:v>
                </c:pt>
                <c:pt idx="150">
                  <c:v>222.16207568666925</c:v>
                </c:pt>
                <c:pt idx="151">
                  <c:v>225.58648968335669</c:v>
                </c:pt>
                <c:pt idx="152">
                  <c:v>229.1393994954571</c:v>
                </c:pt>
                <c:pt idx="153">
                  <c:v>233.41916401656897</c:v>
                </c:pt>
                <c:pt idx="154">
                  <c:v>230.31675107541312</c:v>
                </c:pt>
                <c:pt idx="155">
                  <c:v>234.8651930985221</c:v>
                </c:pt>
                <c:pt idx="156">
                  <c:v>232.15310749895423</c:v>
                </c:pt>
                <c:pt idx="157">
                  <c:v>236.02147687997609</c:v>
                </c:pt>
                <c:pt idx="158">
                  <c:v>236.61733229998183</c:v>
                </c:pt>
                <c:pt idx="159">
                  <c:v>233.31629149783112</c:v>
                </c:pt>
                <c:pt idx="160">
                  <c:v>235.21460813302116</c:v>
                </c:pt>
                <c:pt idx="161">
                  <c:v>240.56512610137469</c:v>
                </c:pt>
                <c:pt idx="162">
                  <c:v>246.88324328529339</c:v>
                </c:pt>
                <c:pt idx="163">
                  <c:v>248.42003828446428</c:v>
                </c:pt>
                <c:pt idx="164">
                  <c:v>252.06092386162723</c:v>
                </c:pt>
                <c:pt idx="165">
                  <c:v>257.45734598549757</c:v>
                </c:pt>
                <c:pt idx="166">
                  <c:v>260.99349316508841</c:v>
                </c:pt>
                <c:pt idx="167">
                  <c:v>261.77631235527502</c:v>
                </c:pt>
                <c:pt idx="168">
                  <c:v>263.25558924052268</c:v>
                </c:pt>
              </c:numCache>
            </c:numRef>
          </c:val>
          <c:smooth val="0"/>
          <c:extLst>
            <c:ext xmlns:c16="http://schemas.microsoft.com/office/drawing/2014/chart" uri="{C3380CC4-5D6E-409C-BE32-E72D297353CC}">
              <c16:uniqueId val="{00000002-D17B-4A12-A3C5-E8C180F87025}"/>
            </c:ext>
          </c:extLst>
        </c:ser>
        <c:dLbls>
          <c:showLegendKey val="0"/>
          <c:showVal val="0"/>
          <c:showCatName val="0"/>
          <c:showSerName val="0"/>
          <c:showPercent val="0"/>
          <c:showBubbleSize val="0"/>
        </c:dLbls>
        <c:smooth val="0"/>
        <c:axId val="666252607"/>
        <c:axId val="666254767"/>
      </c:lineChart>
      <c:dateAx>
        <c:axId val="666252607"/>
        <c:scaling>
          <c:orientation val="minMax"/>
        </c:scaling>
        <c:delete val="0"/>
        <c:axPos val="b"/>
        <c:numFmt formatCode="yyyy" sourceLinked="0"/>
        <c:majorTickMark val="out"/>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6254767"/>
        <c:crosses val="autoZero"/>
        <c:auto val="1"/>
        <c:lblOffset val="100"/>
        <c:baseTimeUnit val="months"/>
        <c:majorUnit val="12"/>
        <c:majorTimeUnit val="months"/>
      </c:dateAx>
      <c:valAx>
        <c:axId val="666254767"/>
        <c:scaling>
          <c:orientation val="minMax"/>
          <c:min val="5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66252607"/>
        <c:crosses val="autoZero"/>
        <c:crossBetween val="between"/>
        <c:majorUnit val="50"/>
      </c:valAx>
      <c:spPr>
        <a:noFill/>
        <a:ln>
          <a:noFill/>
        </a:ln>
        <a:effectLst/>
      </c:spPr>
    </c:plotArea>
    <c:legend>
      <c:legendPos val="b"/>
      <c:layout>
        <c:manualLayout>
          <c:xMode val="edge"/>
          <c:yMode val="edge"/>
          <c:x val="6.9654795821462473E-2"/>
          <c:y val="0.84880820105820098"/>
          <c:w val="0.90893352326685661"/>
          <c:h val="0.1343928571428571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w="9525" cap="flat" cmpd="sng" algn="ctr">
      <a:noFill/>
      <a:round/>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D0AC346-9240-41D9-97D1-5C80A64D59C9}" type="datetimeFigureOut">
              <a:rPr lang="de-DE" smtClean="0"/>
              <a:pPr/>
              <a:t>16.01.2026</a:t>
            </a:fld>
            <a:endParaRPr lang="de-DE"/>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3E3754A-AB61-47DE-A5CD-68B6FA1D59E1}" type="slidenum">
              <a:rPr lang="de-DE" smtClean="0"/>
              <a:pPr/>
              <a:t>‹#›</a:t>
            </a:fld>
            <a:endParaRPr lang="de-DE"/>
          </a:p>
        </p:txBody>
      </p:sp>
    </p:spTree>
    <p:extLst>
      <p:ext uri="{BB962C8B-B14F-4D97-AF65-F5344CB8AC3E}">
        <p14:creationId xmlns:p14="http://schemas.microsoft.com/office/powerpoint/2010/main" val="1537491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CE798D-C6F8-74B9-DC35-09B021EAA7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44D1F7-63E7-0522-D5F4-1276EEB01F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10D84F4-2524-9FA2-ADA5-D7DF1CEE6F6F}"/>
              </a:ext>
            </a:extLst>
          </p:cNvPr>
          <p:cNvSpPr>
            <a:spLocks noGrp="1"/>
          </p:cNvSpPr>
          <p:nvPr>
            <p:ph type="body" idx="1"/>
          </p:nvPr>
        </p:nvSpPr>
        <p:spPr/>
        <p:txBody>
          <a:bodyPr/>
          <a:lstStyle/>
          <a:p>
            <a:endParaRPr lang="en-US" b="0" dirty="0"/>
          </a:p>
        </p:txBody>
      </p:sp>
      <p:sp>
        <p:nvSpPr>
          <p:cNvPr id="4" name="Slide Number Placeholder 3">
            <a:extLst>
              <a:ext uri="{FF2B5EF4-FFF2-40B4-BE49-F238E27FC236}">
                <a16:creationId xmlns:a16="http://schemas.microsoft.com/office/drawing/2014/main" id="{CAE42710-3D0E-7EA0-7D92-5289B99E2E1C}"/>
              </a:ext>
            </a:extLst>
          </p:cNvPr>
          <p:cNvSpPr>
            <a:spLocks noGrp="1"/>
          </p:cNvSpPr>
          <p:nvPr>
            <p:ph type="sldNum" sz="quarter" idx="5"/>
          </p:nvPr>
        </p:nvSpPr>
        <p:spPr/>
        <p:txBody>
          <a:bodyPr/>
          <a:lstStyle/>
          <a:p>
            <a:fld id="{03E3754A-AB61-47DE-A5CD-68B6FA1D59E1}" type="slidenum">
              <a:rPr lang="de-DE" smtClean="0"/>
              <a:pPr/>
              <a:t>2</a:t>
            </a:fld>
            <a:endParaRPr lang="de-DE"/>
          </a:p>
        </p:txBody>
      </p:sp>
    </p:spTree>
    <p:extLst>
      <p:ext uri="{BB962C8B-B14F-4D97-AF65-F5344CB8AC3E}">
        <p14:creationId xmlns:p14="http://schemas.microsoft.com/office/powerpoint/2010/main" val="3892424538"/>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tags" Target="../tags/tag14.xml"/><Relationship Id="rId13" Type="http://schemas.openxmlformats.org/officeDocument/2006/relationships/image" Target="../media/image5.png"/><Relationship Id="rId3" Type="http://schemas.openxmlformats.org/officeDocument/2006/relationships/tags" Target="../tags/tag9.xml"/><Relationship Id="rId7" Type="http://schemas.openxmlformats.org/officeDocument/2006/relationships/tags" Target="../tags/tag13.xml"/><Relationship Id="rId12" Type="http://schemas.openxmlformats.org/officeDocument/2006/relationships/image" Target="../media/image4.jp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tags" Target="../tags/tag12.xml"/><Relationship Id="rId11" Type="http://schemas.openxmlformats.org/officeDocument/2006/relationships/image" Target="../media/image3.jpg"/><Relationship Id="rId5" Type="http://schemas.openxmlformats.org/officeDocument/2006/relationships/tags" Target="../tags/tag1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0.xml"/><Relationship Id="rId9" Type="http://schemas.openxmlformats.org/officeDocument/2006/relationships/tags" Target="../tags/tag15.xml"/><Relationship Id="rId14"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5.png"/><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image" Target="../media/image4.jpg"/><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image" Target="../media/image3.jpg"/><Relationship Id="rId5" Type="http://schemas.openxmlformats.org/officeDocument/2006/relationships/tags" Target="../tags/tag92.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91.xml"/><Relationship Id="rId9" Type="http://schemas.openxmlformats.org/officeDocument/2006/relationships/tags" Target="../tags/tag96.xml"/><Relationship Id="rId14" Type="http://schemas.openxmlformats.org/officeDocument/2006/relationships/image" Target="../media/image6.png"/></Relationships>
</file>

<file path=ppt/slideLayouts/_rels/slideLayout100.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798.xml"/><Relationship Id="rId7" Type="http://schemas.openxmlformats.org/officeDocument/2006/relationships/slideMaster" Target="../slideMasters/slideMaster1.xml"/><Relationship Id="rId2" Type="http://schemas.openxmlformats.org/officeDocument/2006/relationships/tags" Target="../tags/tag797.xml"/><Relationship Id="rId1" Type="http://schemas.openxmlformats.org/officeDocument/2006/relationships/tags" Target="../tags/tag796.xml"/><Relationship Id="rId6" Type="http://schemas.openxmlformats.org/officeDocument/2006/relationships/tags" Target="../tags/tag801.xml"/><Relationship Id="rId5" Type="http://schemas.openxmlformats.org/officeDocument/2006/relationships/tags" Target="../tags/tag800.xml"/><Relationship Id="rId4" Type="http://schemas.openxmlformats.org/officeDocument/2006/relationships/tags" Target="../tags/tag799.xml"/></Relationships>
</file>

<file path=ppt/slideLayouts/_rels/slideLayout10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804.xml"/><Relationship Id="rId7" Type="http://schemas.openxmlformats.org/officeDocument/2006/relationships/slideMaster" Target="../slideMasters/slideMaster1.xml"/><Relationship Id="rId2" Type="http://schemas.openxmlformats.org/officeDocument/2006/relationships/tags" Target="../tags/tag803.xml"/><Relationship Id="rId1" Type="http://schemas.openxmlformats.org/officeDocument/2006/relationships/tags" Target="../tags/tag802.xml"/><Relationship Id="rId6" Type="http://schemas.openxmlformats.org/officeDocument/2006/relationships/tags" Target="../tags/tag807.xml"/><Relationship Id="rId5" Type="http://schemas.openxmlformats.org/officeDocument/2006/relationships/tags" Target="../tags/tag806.xml"/><Relationship Id="rId4" Type="http://schemas.openxmlformats.org/officeDocument/2006/relationships/tags" Target="../tags/tag805.xml"/></Relationships>
</file>

<file path=ppt/slideLayouts/_rels/slideLayout10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810.xml"/><Relationship Id="rId7" Type="http://schemas.openxmlformats.org/officeDocument/2006/relationships/slideMaster" Target="../slideMasters/slideMaster1.xml"/><Relationship Id="rId2" Type="http://schemas.openxmlformats.org/officeDocument/2006/relationships/tags" Target="../tags/tag809.xml"/><Relationship Id="rId1" Type="http://schemas.openxmlformats.org/officeDocument/2006/relationships/tags" Target="../tags/tag808.xml"/><Relationship Id="rId6" Type="http://schemas.openxmlformats.org/officeDocument/2006/relationships/tags" Target="../tags/tag813.xml"/><Relationship Id="rId5" Type="http://schemas.openxmlformats.org/officeDocument/2006/relationships/tags" Target="../tags/tag812.xml"/><Relationship Id="rId4" Type="http://schemas.openxmlformats.org/officeDocument/2006/relationships/tags" Target="../tags/tag811.xml"/></Relationships>
</file>

<file path=ppt/slideLayouts/_rels/slideLayout10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816.xml"/><Relationship Id="rId7" Type="http://schemas.openxmlformats.org/officeDocument/2006/relationships/slideMaster" Target="../slideMasters/slideMaster1.xml"/><Relationship Id="rId2" Type="http://schemas.openxmlformats.org/officeDocument/2006/relationships/tags" Target="../tags/tag815.xml"/><Relationship Id="rId1" Type="http://schemas.openxmlformats.org/officeDocument/2006/relationships/tags" Target="../tags/tag814.xml"/><Relationship Id="rId6" Type="http://schemas.openxmlformats.org/officeDocument/2006/relationships/tags" Target="../tags/tag819.xml"/><Relationship Id="rId5" Type="http://schemas.openxmlformats.org/officeDocument/2006/relationships/tags" Target="../tags/tag818.xml"/><Relationship Id="rId4" Type="http://schemas.openxmlformats.org/officeDocument/2006/relationships/tags" Target="../tags/tag817.xml"/></Relationships>
</file>

<file path=ppt/slideLayouts/_rels/slideLayout10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822.xml"/><Relationship Id="rId7" Type="http://schemas.openxmlformats.org/officeDocument/2006/relationships/slideMaster" Target="../slideMasters/slideMaster1.xml"/><Relationship Id="rId2" Type="http://schemas.openxmlformats.org/officeDocument/2006/relationships/tags" Target="../tags/tag821.xml"/><Relationship Id="rId1" Type="http://schemas.openxmlformats.org/officeDocument/2006/relationships/tags" Target="../tags/tag820.xml"/><Relationship Id="rId6" Type="http://schemas.openxmlformats.org/officeDocument/2006/relationships/tags" Target="../tags/tag825.xml"/><Relationship Id="rId5" Type="http://schemas.openxmlformats.org/officeDocument/2006/relationships/tags" Target="../tags/tag824.xml"/><Relationship Id="rId4" Type="http://schemas.openxmlformats.org/officeDocument/2006/relationships/tags" Target="../tags/tag823.xml"/></Relationships>
</file>

<file path=ppt/slideLayouts/_rels/slideLayout105.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828.xml"/><Relationship Id="rId7" Type="http://schemas.openxmlformats.org/officeDocument/2006/relationships/slideMaster" Target="../slideMasters/slideMaster1.xml"/><Relationship Id="rId2" Type="http://schemas.openxmlformats.org/officeDocument/2006/relationships/tags" Target="../tags/tag827.xml"/><Relationship Id="rId1" Type="http://schemas.openxmlformats.org/officeDocument/2006/relationships/tags" Target="../tags/tag826.xml"/><Relationship Id="rId6" Type="http://schemas.openxmlformats.org/officeDocument/2006/relationships/tags" Target="../tags/tag831.xml"/><Relationship Id="rId5" Type="http://schemas.openxmlformats.org/officeDocument/2006/relationships/tags" Target="../tags/tag830.xml"/><Relationship Id="rId4" Type="http://schemas.openxmlformats.org/officeDocument/2006/relationships/tags" Target="../tags/tag829.xml"/></Relationships>
</file>

<file path=ppt/slideLayouts/_rels/slideLayout10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834.xml"/><Relationship Id="rId7" Type="http://schemas.openxmlformats.org/officeDocument/2006/relationships/slideMaster" Target="../slideMasters/slideMaster1.xml"/><Relationship Id="rId2" Type="http://schemas.openxmlformats.org/officeDocument/2006/relationships/tags" Target="../tags/tag833.xml"/><Relationship Id="rId1" Type="http://schemas.openxmlformats.org/officeDocument/2006/relationships/tags" Target="../tags/tag832.xml"/><Relationship Id="rId6" Type="http://schemas.openxmlformats.org/officeDocument/2006/relationships/tags" Target="../tags/tag837.xml"/><Relationship Id="rId5" Type="http://schemas.openxmlformats.org/officeDocument/2006/relationships/tags" Target="../tags/tag836.xml"/><Relationship Id="rId4" Type="http://schemas.openxmlformats.org/officeDocument/2006/relationships/tags" Target="../tags/tag835.xml"/></Relationships>
</file>

<file path=ppt/slideLayouts/_rels/slideLayout10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840.xml"/><Relationship Id="rId7" Type="http://schemas.openxmlformats.org/officeDocument/2006/relationships/slideMaster" Target="../slideMasters/slideMaster1.xml"/><Relationship Id="rId2" Type="http://schemas.openxmlformats.org/officeDocument/2006/relationships/tags" Target="../tags/tag839.xml"/><Relationship Id="rId1" Type="http://schemas.openxmlformats.org/officeDocument/2006/relationships/tags" Target="../tags/tag838.xml"/><Relationship Id="rId6" Type="http://schemas.openxmlformats.org/officeDocument/2006/relationships/tags" Target="../tags/tag843.xml"/><Relationship Id="rId5" Type="http://schemas.openxmlformats.org/officeDocument/2006/relationships/tags" Target="../tags/tag842.xml"/><Relationship Id="rId4" Type="http://schemas.openxmlformats.org/officeDocument/2006/relationships/tags" Target="../tags/tag841.xml"/></Relationships>
</file>

<file path=ppt/slideLayouts/_rels/slideLayout108.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846.xml"/><Relationship Id="rId7" Type="http://schemas.openxmlformats.org/officeDocument/2006/relationships/slideMaster" Target="../slideMasters/slideMaster1.xml"/><Relationship Id="rId2" Type="http://schemas.openxmlformats.org/officeDocument/2006/relationships/tags" Target="../tags/tag845.xml"/><Relationship Id="rId1" Type="http://schemas.openxmlformats.org/officeDocument/2006/relationships/tags" Target="../tags/tag844.xml"/><Relationship Id="rId6" Type="http://schemas.openxmlformats.org/officeDocument/2006/relationships/tags" Target="../tags/tag849.xml"/><Relationship Id="rId5" Type="http://schemas.openxmlformats.org/officeDocument/2006/relationships/tags" Target="../tags/tag848.xml"/><Relationship Id="rId4" Type="http://schemas.openxmlformats.org/officeDocument/2006/relationships/tags" Target="../tags/tag847.xml"/></Relationships>
</file>

<file path=ppt/slideLayouts/_rels/slideLayout109.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852.xml"/><Relationship Id="rId7" Type="http://schemas.openxmlformats.org/officeDocument/2006/relationships/slideMaster" Target="../slideMasters/slideMaster1.xml"/><Relationship Id="rId2" Type="http://schemas.openxmlformats.org/officeDocument/2006/relationships/tags" Target="../tags/tag851.xml"/><Relationship Id="rId1" Type="http://schemas.openxmlformats.org/officeDocument/2006/relationships/tags" Target="../tags/tag850.xml"/><Relationship Id="rId6" Type="http://schemas.openxmlformats.org/officeDocument/2006/relationships/tags" Target="../tags/tag855.xml"/><Relationship Id="rId5" Type="http://schemas.openxmlformats.org/officeDocument/2006/relationships/tags" Target="../tags/tag854.xml"/><Relationship Id="rId4" Type="http://schemas.openxmlformats.org/officeDocument/2006/relationships/tags" Target="../tags/tag853.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104.xml"/><Relationship Id="rId13" Type="http://schemas.openxmlformats.org/officeDocument/2006/relationships/image" Target="../media/image5.png"/><Relationship Id="rId3" Type="http://schemas.openxmlformats.org/officeDocument/2006/relationships/tags" Target="../tags/tag99.xml"/><Relationship Id="rId7" Type="http://schemas.openxmlformats.org/officeDocument/2006/relationships/tags" Target="../tags/tag103.xml"/><Relationship Id="rId12" Type="http://schemas.openxmlformats.org/officeDocument/2006/relationships/image" Target="../media/image4.jpg"/><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11" Type="http://schemas.openxmlformats.org/officeDocument/2006/relationships/image" Target="../media/image3.jpg"/><Relationship Id="rId5" Type="http://schemas.openxmlformats.org/officeDocument/2006/relationships/tags" Target="../tags/tag10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00.xml"/><Relationship Id="rId9" Type="http://schemas.openxmlformats.org/officeDocument/2006/relationships/tags" Target="../tags/tag105.xml"/><Relationship Id="rId14" Type="http://schemas.openxmlformats.org/officeDocument/2006/relationships/image" Target="../media/image6.png"/></Relationships>
</file>

<file path=ppt/slideLayouts/_rels/slideLayout110.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858.xml"/><Relationship Id="rId7" Type="http://schemas.openxmlformats.org/officeDocument/2006/relationships/slideMaster" Target="../slideMasters/slideMaster1.xml"/><Relationship Id="rId2" Type="http://schemas.openxmlformats.org/officeDocument/2006/relationships/tags" Target="../tags/tag857.xml"/><Relationship Id="rId1" Type="http://schemas.openxmlformats.org/officeDocument/2006/relationships/tags" Target="../tags/tag856.xml"/><Relationship Id="rId6" Type="http://schemas.openxmlformats.org/officeDocument/2006/relationships/tags" Target="../tags/tag861.xml"/><Relationship Id="rId5" Type="http://schemas.openxmlformats.org/officeDocument/2006/relationships/tags" Target="../tags/tag860.xml"/><Relationship Id="rId4" Type="http://schemas.openxmlformats.org/officeDocument/2006/relationships/tags" Target="../tags/tag859.xml"/></Relationships>
</file>

<file path=ppt/slideLayouts/_rels/slideLayout1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864.xml"/><Relationship Id="rId7" Type="http://schemas.openxmlformats.org/officeDocument/2006/relationships/slideMaster" Target="../slideMasters/slideMaster1.xml"/><Relationship Id="rId2" Type="http://schemas.openxmlformats.org/officeDocument/2006/relationships/tags" Target="../tags/tag863.xml"/><Relationship Id="rId1" Type="http://schemas.openxmlformats.org/officeDocument/2006/relationships/tags" Target="../tags/tag862.xml"/><Relationship Id="rId6" Type="http://schemas.openxmlformats.org/officeDocument/2006/relationships/tags" Target="../tags/tag867.xml"/><Relationship Id="rId5" Type="http://schemas.openxmlformats.org/officeDocument/2006/relationships/tags" Target="../tags/tag866.xml"/><Relationship Id="rId4" Type="http://schemas.openxmlformats.org/officeDocument/2006/relationships/tags" Target="../tags/tag865.xml"/></Relationships>
</file>

<file path=ppt/slideLayouts/_rels/slideLayout11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870.xml"/><Relationship Id="rId7" Type="http://schemas.openxmlformats.org/officeDocument/2006/relationships/slideMaster" Target="../slideMasters/slideMaster1.xml"/><Relationship Id="rId2" Type="http://schemas.openxmlformats.org/officeDocument/2006/relationships/tags" Target="../tags/tag869.xml"/><Relationship Id="rId1" Type="http://schemas.openxmlformats.org/officeDocument/2006/relationships/tags" Target="../tags/tag868.xml"/><Relationship Id="rId6" Type="http://schemas.openxmlformats.org/officeDocument/2006/relationships/tags" Target="../tags/tag873.xml"/><Relationship Id="rId5" Type="http://schemas.openxmlformats.org/officeDocument/2006/relationships/tags" Target="../tags/tag872.xml"/><Relationship Id="rId4" Type="http://schemas.openxmlformats.org/officeDocument/2006/relationships/tags" Target="../tags/tag871.xml"/></Relationships>
</file>

<file path=ppt/slideLayouts/_rels/slideLayout11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876.xml"/><Relationship Id="rId7" Type="http://schemas.openxmlformats.org/officeDocument/2006/relationships/slideMaster" Target="../slideMasters/slideMaster1.xml"/><Relationship Id="rId2" Type="http://schemas.openxmlformats.org/officeDocument/2006/relationships/tags" Target="../tags/tag875.xml"/><Relationship Id="rId1" Type="http://schemas.openxmlformats.org/officeDocument/2006/relationships/tags" Target="../tags/tag874.xml"/><Relationship Id="rId6" Type="http://schemas.openxmlformats.org/officeDocument/2006/relationships/tags" Target="../tags/tag879.xml"/><Relationship Id="rId5" Type="http://schemas.openxmlformats.org/officeDocument/2006/relationships/tags" Target="../tags/tag878.xml"/><Relationship Id="rId4" Type="http://schemas.openxmlformats.org/officeDocument/2006/relationships/tags" Target="../tags/tag877.xml"/></Relationships>
</file>

<file path=ppt/slideLayouts/_rels/slideLayout11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882.xml"/><Relationship Id="rId7" Type="http://schemas.openxmlformats.org/officeDocument/2006/relationships/slideMaster" Target="../slideMasters/slideMaster1.xml"/><Relationship Id="rId2" Type="http://schemas.openxmlformats.org/officeDocument/2006/relationships/tags" Target="../tags/tag881.xml"/><Relationship Id="rId1" Type="http://schemas.openxmlformats.org/officeDocument/2006/relationships/tags" Target="../tags/tag880.xml"/><Relationship Id="rId6" Type="http://schemas.openxmlformats.org/officeDocument/2006/relationships/tags" Target="../tags/tag885.xml"/><Relationship Id="rId5" Type="http://schemas.openxmlformats.org/officeDocument/2006/relationships/tags" Target="../tags/tag884.xml"/><Relationship Id="rId4" Type="http://schemas.openxmlformats.org/officeDocument/2006/relationships/tags" Target="../tags/tag883.xml"/></Relationships>
</file>

<file path=ppt/slideLayouts/_rels/slideLayout11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888.xml"/><Relationship Id="rId7" Type="http://schemas.openxmlformats.org/officeDocument/2006/relationships/slideMaster" Target="../slideMasters/slideMaster1.xml"/><Relationship Id="rId2" Type="http://schemas.openxmlformats.org/officeDocument/2006/relationships/tags" Target="../tags/tag887.xml"/><Relationship Id="rId1" Type="http://schemas.openxmlformats.org/officeDocument/2006/relationships/tags" Target="../tags/tag886.xml"/><Relationship Id="rId6" Type="http://schemas.openxmlformats.org/officeDocument/2006/relationships/tags" Target="../tags/tag891.xml"/><Relationship Id="rId5" Type="http://schemas.openxmlformats.org/officeDocument/2006/relationships/tags" Target="../tags/tag890.xml"/><Relationship Id="rId4" Type="http://schemas.openxmlformats.org/officeDocument/2006/relationships/tags" Target="../tags/tag889.xml"/></Relationships>
</file>

<file path=ppt/slideLayouts/_rels/slideLayout11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894.xml"/><Relationship Id="rId7" Type="http://schemas.openxmlformats.org/officeDocument/2006/relationships/slideMaster" Target="../slideMasters/slideMaster1.xml"/><Relationship Id="rId2" Type="http://schemas.openxmlformats.org/officeDocument/2006/relationships/tags" Target="../tags/tag893.xml"/><Relationship Id="rId1" Type="http://schemas.openxmlformats.org/officeDocument/2006/relationships/tags" Target="../tags/tag892.xml"/><Relationship Id="rId6" Type="http://schemas.openxmlformats.org/officeDocument/2006/relationships/tags" Target="../tags/tag897.xml"/><Relationship Id="rId5" Type="http://schemas.openxmlformats.org/officeDocument/2006/relationships/tags" Target="../tags/tag896.xml"/><Relationship Id="rId4" Type="http://schemas.openxmlformats.org/officeDocument/2006/relationships/tags" Target="../tags/tag895.xml"/></Relationships>
</file>

<file path=ppt/slideLayouts/_rels/slideLayout11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900.xml"/><Relationship Id="rId7" Type="http://schemas.openxmlformats.org/officeDocument/2006/relationships/slideMaster" Target="../slideMasters/slideMaster1.xml"/><Relationship Id="rId2" Type="http://schemas.openxmlformats.org/officeDocument/2006/relationships/tags" Target="../tags/tag899.xml"/><Relationship Id="rId1" Type="http://schemas.openxmlformats.org/officeDocument/2006/relationships/tags" Target="../tags/tag898.xml"/><Relationship Id="rId6" Type="http://schemas.openxmlformats.org/officeDocument/2006/relationships/tags" Target="../tags/tag903.xml"/><Relationship Id="rId5" Type="http://schemas.openxmlformats.org/officeDocument/2006/relationships/tags" Target="../tags/tag902.xml"/><Relationship Id="rId4" Type="http://schemas.openxmlformats.org/officeDocument/2006/relationships/tags" Target="../tags/tag901.xml"/></Relationships>
</file>

<file path=ppt/slideLayouts/_rels/slideLayout11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906.xml"/><Relationship Id="rId7" Type="http://schemas.openxmlformats.org/officeDocument/2006/relationships/slideMaster" Target="../slideMasters/slideMaster1.xml"/><Relationship Id="rId2" Type="http://schemas.openxmlformats.org/officeDocument/2006/relationships/tags" Target="../tags/tag905.xml"/><Relationship Id="rId1" Type="http://schemas.openxmlformats.org/officeDocument/2006/relationships/tags" Target="../tags/tag904.xml"/><Relationship Id="rId6" Type="http://schemas.openxmlformats.org/officeDocument/2006/relationships/tags" Target="../tags/tag909.xml"/><Relationship Id="rId5" Type="http://schemas.openxmlformats.org/officeDocument/2006/relationships/tags" Target="../tags/tag908.xml"/><Relationship Id="rId4" Type="http://schemas.openxmlformats.org/officeDocument/2006/relationships/tags" Target="../tags/tag907.xml"/></Relationships>
</file>

<file path=ppt/slideLayouts/_rels/slideLayout11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912.xml"/><Relationship Id="rId7" Type="http://schemas.openxmlformats.org/officeDocument/2006/relationships/slideMaster" Target="../slideMasters/slideMaster1.xml"/><Relationship Id="rId2" Type="http://schemas.openxmlformats.org/officeDocument/2006/relationships/tags" Target="../tags/tag911.xml"/><Relationship Id="rId1" Type="http://schemas.openxmlformats.org/officeDocument/2006/relationships/tags" Target="../tags/tag910.xml"/><Relationship Id="rId6" Type="http://schemas.openxmlformats.org/officeDocument/2006/relationships/tags" Target="../tags/tag915.xml"/><Relationship Id="rId5" Type="http://schemas.openxmlformats.org/officeDocument/2006/relationships/tags" Target="../tags/tag914.xml"/><Relationship Id="rId4" Type="http://schemas.openxmlformats.org/officeDocument/2006/relationships/tags" Target="../tags/tag913.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113.xml"/><Relationship Id="rId13" Type="http://schemas.openxmlformats.org/officeDocument/2006/relationships/image" Target="../media/image5.png"/><Relationship Id="rId3" Type="http://schemas.openxmlformats.org/officeDocument/2006/relationships/tags" Target="../tags/tag108.xml"/><Relationship Id="rId7" Type="http://schemas.openxmlformats.org/officeDocument/2006/relationships/tags" Target="../tags/tag112.xml"/><Relationship Id="rId12" Type="http://schemas.openxmlformats.org/officeDocument/2006/relationships/image" Target="../media/image4.jp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11" Type="http://schemas.openxmlformats.org/officeDocument/2006/relationships/image" Target="../media/image3.jpg"/><Relationship Id="rId5" Type="http://schemas.openxmlformats.org/officeDocument/2006/relationships/tags" Target="../tags/tag11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09.xml"/><Relationship Id="rId9" Type="http://schemas.openxmlformats.org/officeDocument/2006/relationships/tags" Target="../tags/tag114.xml"/><Relationship Id="rId14" Type="http://schemas.openxmlformats.org/officeDocument/2006/relationships/image" Target="../media/image6.png"/></Relationships>
</file>

<file path=ppt/slideLayouts/_rels/slideLayout12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918.xml"/><Relationship Id="rId7" Type="http://schemas.openxmlformats.org/officeDocument/2006/relationships/slideMaster" Target="../slideMasters/slideMaster1.xml"/><Relationship Id="rId2" Type="http://schemas.openxmlformats.org/officeDocument/2006/relationships/tags" Target="../tags/tag917.xml"/><Relationship Id="rId1" Type="http://schemas.openxmlformats.org/officeDocument/2006/relationships/tags" Target="../tags/tag916.xml"/><Relationship Id="rId6" Type="http://schemas.openxmlformats.org/officeDocument/2006/relationships/tags" Target="../tags/tag921.xml"/><Relationship Id="rId5" Type="http://schemas.openxmlformats.org/officeDocument/2006/relationships/tags" Target="../tags/tag920.xml"/><Relationship Id="rId4" Type="http://schemas.openxmlformats.org/officeDocument/2006/relationships/tags" Target="../tags/tag919.xml"/></Relationships>
</file>

<file path=ppt/slideLayouts/_rels/slideLayout12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924.xml"/><Relationship Id="rId7" Type="http://schemas.openxmlformats.org/officeDocument/2006/relationships/slideMaster" Target="../slideMasters/slideMaster1.xml"/><Relationship Id="rId2" Type="http://schemas.openxmlformats.org/officeDocument/2006/relationships/tags" Target="../tags/tag923.xml"/><Relationship Id="rId1" Type="http://schemas.openxmlformats.org/officeDocument/2006/relationships/tags" Target="../tags/tag922.xml"/><Relationship Id="rId6" Type="http://schemas.openxmlformats.org/officeDocument/2006/relationships/tags" Target="../tags/tag927.xml"/><Relationship Id="rId5" Type="http://schemas.openxmlformats.org/officeDocument/2006/relationships/tags" Target="../tags/tag926.xml"/><Relationship Id="rId4" Type="http://schemas.openxmlformats.org/officeDocument/2006/relationships/tags" Target="../tags/tag925.xml"/></Relationships>
</file>

<file path=ppt/slideLayouts/_rels/slideLayout12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930.xml"/><Relationship Id="rId7" Type="http://schemas.openxmlformats.org/officeDocument/2006/relationships/slideMaster" Target="../slideMasters/slideMaster1.xml"/><Relationship Id="rId2" Type="http://schemas.openxmlformats.org/officeDocument/2006/relationships/tags" Target="../tags/tag929.xml"/><Relationship Id="rId1" Type="http://schemas.openxmlformats.org/officeDocument/2006/relationships/tags" Target="../tags/tag928.xml"/><Relationship Id="rId6" Type="http://schemas.openxmlformats.org/officeDocument/2006/relationships/tags" Target="../tags/tag933.xml"/><Relationship Id="rId5" Type="http://schemas.openxmlformats.org/officeDocument/2006/relationships/tags" Target="../tags/tag932.xml"/><Relationship Id="rId4" Type="http://schemas.openxmlformats.org/officeDocument/2006/relationships/tags" Target="../tags/tag931.xml"/></Relationships>
</file>

<file path=ppt/slideLayouts/_rels/slideLayout12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936.xml"/><Relationship Id="rId7" Type="http://schemas.openxmlformats.org/officeDocument/2006/relationships/slideMaster" Target="../slideMasters/slideMaster1.xml"/><Relationship Id="rId2" Type="http://schemas.openxmlformats.org/officeDocument/2006/relationships/tags" Target="../tags/tag935.xml"/><Relationship Id="rId1" Type="http://schemas.openxmlformats.org/officeDocument/2006/relationships/tags" Target="../tags/tag934.xml"/><Relationship Id="rId6" Type="http://schemas.openxmlformats.org/officeDocument/2006/relationships/tags" Target="../tags/tag939.xml"/><Relationship Id="rId5" Type="http://schemas.openxmlformats.org/officeDocument/2006/relationships/tags" Target="../tags/tag938.xml"/><Relationship Id="rId4" Type="http://schemas.openxmlformats.org/officeDocument/2006/relationships/tags" Target="../tags/tag937.xml"/></Relationships>
</file>

<file path=ppt/slideLayouts/_rels/slideLayout12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942.xml"/><Relationship Id="rId7" Type="http://schemas.openxmlformats.org/officeDocument/2006/relationships/slideMaster" Target="../slideMasters/slideMaster1.xml"/><Relationship Id="rId2" Type="http://schemas.openxmlformats.org/officeDocument/2006/relationships/tags" Target="../tags/tag941.xml"/><Relationship Id="rId1" Type="http://schemas.openxmlformats.org/officeDocument/2006/relationships/tags" Target="../tags/tag940.xml"/><Relationship Id="rId6" Type="http://schemas.openxmlformats.org/officeDocument/2006/relationships/tags" Target="../tags/tag945.xml"/><Relationship Id="rId5" Type="http://schemas.openxmlformats.org/officeDocument/2006/relationships/tags" Target="../tags/tag944.xml"/><Relationship Id="rId4" Type="http://schemas.openxmlformats.org/officeDocument/2006/relationships/tags" Target="../tags/tag943.xml"/></Relationships>
</file>

<file path=ppt/slideLayouts/_rels/slideLayout12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948.xml"/><Relationship Id="rId7" Type="http://schemas.openxmlformats.org/officeDocument/2006/relationships/slideMaster" Target="../slideMasters/slideMaster1.xml"/><Relationship Id="rId2" Type="http://schemas.openxmlformats.org/officeDocument/2006/relationships/tags" Target="../tags/tag947.xml"/><Relationship Id="rId1" Type="http://schemas.openxmlformats.org/officeDocument/2006/relationships/tags" Target="../tags/tag946.xml"/><Relationship Id="rId6" Type="http://schemas.openxmlformats.org/officeDocument/2006/relationships/tags" Target="../tags/tag951.xml"/><Relationship Id="rId5" Type="http://schemas.openxmlformats.org/officeDocument/2006/relationships/tags" Target="../tags/tag950.xml"/><Relationship Id="rId4" Type="http://schemas.openxmlformats.org/officeDocument/2006/relationships/tags" Target="../tags/tag949.xml"/></Relationships>
</file>

<file path=ppt/slideLayouts/_rels/slideLayout12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954.xml"/><Relationship Id="rId7" Type="http://schemas.openxmlformats.org/officeDocument/2006/relationships/slideMaster" Target="../slideMasters/slideMaster1.xml"/><Relationship Id="rId2" Type="http://schemas.openxmlformats.org/officeDocument/2006/relationships/tags" Target="../tags/tag953.xml"/><Relationship Id="rId1" Type="http://schemas.openxmlformats.org/officeDocument/2006/relationships/tags" Target="../tags/tag952.xml"/><Relationship Id="rId6" Type="http://schemas.openxmlformats.org/officeDocument/2006/relationships/tags" Target="../tags/tag957.xml"/><Relationship Id="rId5" Type="http://schemas.openxmlformats.org/officeDocument/2006/relationships/tags" Target="../tags/tag956.xml"/><Relationship Id="rId4" Type="http://schemas.openxmlformats.org/officeDocument/2006/relationships/tags" Target="../tags/tag955.xml"/></Relationships>
</file>

<file path=ppt/slideLayouts/_rels/slideLayout12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960.xml"/><Relationship Id="rId7" Type="http://schemas.openxmlformats.org/officeDocument/2006/relationships/slideMaster" Target="../slideMasters/slideMaster1.xml"/><Relationship Id="rId2" Type="http://schemas.openxmlformats.org/officeDocument/2006/relationships/tags" Target="../tags/tag959.xml"/><Relationship Id="rId1" Type="http://schemas.openxmlformats.org/officeDocument/2006/relationships/tags" Target="../tags/tag958.xml"/><Relationship Id="rId6" Type="http://schemas.openxmlformats.org/officeDocument/2006/relationships/tags" Target="../tags/tag963.xml"/><Relationship Id="rId5" Type="http://schemas.openxmlformats.org/officeDocument/2006/relationships/tags" Target="../tags/tag962.xml"/><Relationship Id="rId4" Type="http://schemas.openxmlformats.org/officeDocument/2006/relationships/tags" Target="../tags/tag961.xml"/></Relationships>
</file>

<file path=ppt/slideLayouts/_rels/slideLayout12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966.xml"/><Relationship Id="rId7" Type="http://schemas.openxmlformats.org/officeDocument/2006/relationships/slideMaster" Target="../slideMasters/slideMaster1.xml"/><Relationship Id="rId2" Type="http://schemas.openxmlformats.org/officeDocument/2006/relationships/tags" Target="../tags/tag965.xml"/><Relationship Id="rId1" Type="http://schemas.openxmlformats.org/officeDocument/2006/relationships/tags" Target="../tags/tag964.xml"/><Relationship Id="rId6" Type="http://schemas.openxmlformats.org/officeDocument/2006/relationships/tags" Target="../tags/tag969.xml"/><Relationship Id="rId5" Type="http://schemas.openxmlformats.org/officeDocument/2006/relationships/tags" Target="../tags/tag968.xml"/><Relationship Id="rId4" Type="http://schemas.openxmlformats.org/officeDocument/2006/relationships/tags" Target="../tags/tag967.xml"/></Relationships>
</file>

<file path=ppt/slideLayouts/_rels/slideLayout12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972.xml"/><Relationship Id="rId7" Type="http://schemas.openxmlformats.org/officeDocument/2006/relationships/slideMaster" Target="../slideMasters/slideMaster1.xml"/><Relationship Id="rId2" Type="http://schemas.openxmlformats.org/officeDocument/2006/relationships/tags" Target="../tags/tag971.xml"/><Relationship Id="rId1" Type="http://schemas.openxmlformats.org/officeDocument/2006/relationships/tags" Target="../tags/tag970.xml"/><Relationship Id="rId6" Type="http://schemas.openxmlformats.org/officeDocument/2006/relationships/tags" Target="../tags/tag975.xml"/><Relationship Id="rId5" Type="http://schemas.openxmlformats.org/officeDocument/2006/relationships/tags" Target="../tags/tag974.xml"/><Relationship Id="rId4" Type="http://schemas.openxmlformats.org/officeDocument/2006/relationships/tags" Target="../tags/tag973.xml"/></Relationships>
</file>

<file path=ppt/slideLayouts/_rels/slideLayout13.xml.rels><?xml version="1.0" encoding="UTF-8" standalone="yes"?>
<Relationships xmlns="http://schemas.openxmlformats.org/package/2006/relationships"><Relationship Id="rId8" Type="http://schemas.openxmlformats.org/officeDocument/2006/relationships/tags" Target="../tags/tag122.xml"/><Relationship Id="rId13" Type="http://schemas.openxmlformats.org/officeDocument/2006/relationships/image" Target="../media/image5.png"/><Relationship Id="rId3" Type="http://schemas.openxmlformats.org/officeDocument/2006/relationships/tags" Target="../tags/tag117.xml"/><Relationship Id="rId7" Type="http://schemas.openxmlformats.org/officeDocument/2006/relationships/tags" Target="../tags/tag121.xml"/><Relationship Id="rId12" Type="http://schemas.openxmlformats.org/officeDocument/2006/relationships/image" Target="../media/image4.jpg"/><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11" Type="http://schemas.openxmlformats.org/officeDocument/2006/relationships/image" Target="../media/image3.jpg"/><Relationship Id="rId5" Type="http://schemas.openxmlformats.org/officeDocument/2006/relationships/tags" Target="../tags/tag11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18.xml"/><Relationship Id="rId9" Type="http://schemas.openxmlformats.org/officeDocument/2006/relationships/tags" Target="../tags/tag123.xml"/><Relationship Id="rId14" Type="http://schemas.openxmlformats.org/officeDocument/2006/relationships/image" Target="../media/image6.png"/></Relationships>
</file>

<file path=ppt/slideLayouts/_rels/slideLayout130.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978.xml"/><Relationship Id="rId7" Type="http://schemas.openxmlformats.org/officeDocument/2006/relationships/slideMaster" Target="../slideMasters/slideMaster1.xml"/><Relationship Id="rId2" Type="http://schemas.openxmlformats.org/officeDocument/2006/relationships/tags" Target="../tags/tag977.xml"/><Relationship Id="rId1" Type="http://schemas.openxmlformats.org/officeDocument/2006/relationships/tags" Target="../tags/tag976.xml"/><Relationship Id="rId6" Type="http://schemas.openxmlformats.org/officeDocument/2006/relationships/tags" Target="../tags/tag981.xml"/><Relationship Id="rId5" Type="http://schemas.openxmlformats.org/officeDocument/2006/relationships/tags" Target="../tags/tag980.xml"/><Relationship Id="rId4" Type="http://schemas.openxmlformats.org/officeDocument/2006/relationships/tags" Target="../tags/tag979.xml"/></Relationships>
</file>

<file path=ppt/slideLayouts/_rels/slideLayout13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984.xml"/><Relationship Id="rId7" Type="http://schemas.openxmlformats.org/officeDocument/2006/relationships/slideMaster" Target="../slideMasters/slideMaster1.xml"/><Relationship Id="rId2" Type="http://schemas.openxmlformats.org/officeDocument/2006/relationships/tags" Target="../tags/tag983.xml"/><Relationship Id="rId1" Type="http://schemas.openxmlformats.org/officeDocument/2006/relationships/tags" Target="../tags/tag982.xml"/><Relationship Id="rId6" Type="http://schemas.openxmlformats.org/officeDocument/2006/relationships/tags" Target="../tags/tag987.xml"/><Relationship Id="rId5" Type="http://schemas.openxmlformats.org/officeDocument/2006/relationships/tags" Target="../tags/tag986.xml"/><Relationship Id="rId4" Type="http://schemas.openxmlformats.org/officeDocument/2006/relationships/tags" Target="../tags/tag985.xml"/></Relationships>
</file>

<file path=ppt/slideLayouts/_rels/slideLayout13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990.xml"/><Relationship Id="rId7" Type="http://schemas.openxmlformats.org/officeDocument/2006/relationships/slideMaster" Target="../slideMasters/slideMaster1.xml"/><Relationship Id="rId2" Type="http://schemas.openxmlformats.org/officeDocument/2006/relationships/tags" Target="../tags/tag989.xml"/><Relationship Id="rId1" Type="http://schemas.openxmlformats.org/officeDocument/2006/relationships/tags" Target="../tags/tag988.xml"/><Relationship Id="rId6" Type="http://schemas.openxmlformats.org/officeDocument/2006/relationships/tags" Target="../tags/tag993.xml"/><Relationship Id="rId5" Type="http://schemas.openxmlformats.org/officeDocument/2006/relationships/tags" Target="../tags/tag992.xml"/><Relationship Id="rId4" Type="http://schemas.openxmlformats.org/officeDocument/2006/relationships/tags" Target="../tags/tag991.xml"/></Relationships>
</file>

<file path=ppt/slideLayouts/_rels/slideLayout13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996.xml"/><Relationship Id="rId7" Type="http://schemas.openxmlformats.org/officeDocument/2006/relationships/slideMaster" Target="../slideMasters/slideMaster1.xml"/><Relationship Id="rId2" Type="http://schemas.openxmlformats.org/officeDocument/2006/relationships/tags" Target="../tags/tag995.xml"/><Relationship Id="rId1" Type="http://schemas.openxmlformats.org/officeDocument/2006/relationships/tags" Target="../tags/tag994.xml"/><Relationship Id="rId6" Type="http://schemas.openxmlformats.org/officeDocument/2006/relationships/tags" Target="../tags/tag999.xml"/><Relationship Id="rId5" Type="http://schemas.openxmlformats.org/officeDocument/2006/relationships/tags" Target="../tags/tag998.xml"/><Relationship Id="rId4" Type="http://schemas.openxmlformats.org/officeDocument/2006/relationships/tags" Target="../tags/tag997.xml"/></Relationships>
</file>

<file path=ppt/slideLayouts/_rels/slideLayout13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002.xml"/><Relationship Id="rId7" Type="http://schemas.openxmlformats.org/officeDocument/2006/relationships/slideMaster" Target="../slideMasters/slideMaster1.xml"/><Relationship Id="rId2" Type="http://schemas.openxmlformats.org/officeDocument/2006/relationships/tags" Target="../tags/tag1001.xml"/><Relationship Id="rId1" Type="http://schemas.openxmlformats.org/officeDocument/2006/relationships/tags" Target="../tags/tag1000.xml"/><Relationship Id="rId6" Type="http://schemas.openxmlformats.org/officeDocument/2006/relationships/tags" Target="../tags/tag1005.xml"/><Relationship Id="rId5" Type="http://schemas.openxmlformats.org/officeDocument/2006/relationships/tags" Target="../tags/tag1004.xml"/><Relationship Id="rId4" Type="http://schemas.openxmlformats.org/officeDocument/2006/relationships/tags" Target="../tags/tag1003.xml"/></Relationships>
</file>

<file path=ppt/slideLayouts/_rels/slideLayout135.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008.xml"/><Relationship Id="rId7" Type="http://schemas.openxmlformats.org/officeDocument/2006/relationships/slideMaster" Target="../slideMasters/slideMaster1.xml"/><Relationship Id="rId2" Type="http://schemas.openxmlformats.org/officeDocument/2006/relationships/tags" Target="../tags/tag1007.xml"/><Relationship Id="rId1" Type="http://schemas.openxmlformats.org/officeDocument/2006/relationships/tags" Target="../tags/tag1006.xml"/><Relationship Id="rId6" Type="http://schemas.openxmlformats.org/officeDocument/2006/relationships/tags" Target="../tags/tag1011.xml"/><Relationship Id="rId5" Type="http://schemas.openxmlformats.org/officeDocument/2006/relationships/tags" Target="../tags/tag1010.xml"/><Relationship Id="rId4" Type="http://schemas.openxmlformats.org/officeDocument/2006/relationships/tags" Target="../tags/tag1009.xml"/></Relationships>
</file>

<file path=ppt/slideLayouts/_rels/slideLayout13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014.xml"/><Relationship Id="rId7" Type="http://schemas.openxmlformats.org/officeDocument/2006/relationships/slideMaster" Target="../slideMasters/slideMaster1.xml"/><Relationship Id="rId2" Type="http://schemas.openxmlformats.org/officeDocument/2006/relationships/tags" Target="../tags/tag1013.xml"/><Relationship Id="rId1" Type="http://schemas.openxmlformats.org/officeDocument/2006/relationships/tags" Target="../tags/tag1012.xml"/><Relationship Id="rId6" Type="http://schemas.openxmlformats.org/officeDocument/2006/relationships/tags" Target="../tags/tag1017.xml"/><Relationship Id="rId5" Type="http://schemas.openxmlformats.org/officeDocument/2006/relationships/tags" Target="../tags/tag1016.xml"/><Relationship Id="rId4" Type="http://schemas.openxmlformats.org/officeDocument/2006/relationships/tags" Target="../tags/tag1015.xml"/></Relationships>
</file>

<file path=ppt/slideLayouts/_rels/slideLayout13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020.xml"/><Relationship Id="rId7" Type="http://schemas.openxmlformats.org/officeDocument/2006/relationships/slideMaster" Target="../slideMasters/slideMaster1.xml"/><Relationship Id="rId2" Type="http://schemas.openxmlformats.org/officeDocument/2006/relationships/tags" Target="../tags/tag1019.xml"/><Relationship Id="rId1" Type="http://schemas.openxmlformats.org/officeDocument/2006/relationships/tags" Target="../tags/tag1018.xml"/><Relationship Id="rId6" Type="http://schemas.openxmlformats.org/officeDocument/2006/relationships/tags" Target="../tags/tag1023.xml"/><Relationship Id="rId5" Type="http://schemas.openxmlformats.org/officeDocument/2006/relationships/tags" Target="../tags/tag1022.xml"/><Relationship Id="rId4" Type="http://schemas.openxmlformats.org/officeDocument/2006/relationships/tags" Target="../tags/tag1021.xml"/></Relationships>
</file>

<file path=ppt/slideLayouts/_rels/slideLayout138.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026.xml"/><Relationship Id="rId7" Type="http://schemas.openxmlformats.org/officeDocument/2006/relationships/slideMaster" Target="../slideMasters/slideMaster1.xml"/><Relationship Id="rId2" Type="http://schemas.openxmlformats.org/officeDocument/2006/relationships/tags" Target="../tags/tag1025.xml"/><Relationship Id="rId1" Type="http://schemas.openxmlformats.org/officeDocument/2006/relationships/tags" Target="../tags/tag1024.xml"/><Relationship Id="rId6" Type="http://schemas.openxmlformats.org/officeDocument/2006/relationships/tags" Target="../tags/tag1029.xml"/><Relationship Id="rId5" Type="http://schemas.openxmlformats.org/officeDocument/2006/relationships/tags" Target="../tags/tag1028.xml"/><Relationship Id="rId4" Type="http://schemas.openxmlformats.org/officeDocument/2006/relationships/tags" Target="../tags/tag1027.xml"/></Relationships>
</file>

<file path=ppt/slideLayouts/_rels/slideLayout139.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032.xml"/><Relationship Id="rId7" Type="http://schemas.openxmlformats.org/officeDocument/2006/relationships/slideMaster" Target="../slideMasters/slideMaster1.xml"/><Relationship Id="rId2" Type="http://schemas.openxmlformats.org/officeDocument/2006/relationships/tags" Target="../tags/tag1031.xml"/><Relationship Id="rId1" Type="http://schemas.openxmlformats.org/officeDocument/2006/relationships/tags" Target="../tags/tag1030.xml"/><Relationship Id="rId6" Type="http://schemas.openxmlformats.org/officeDocument/2006/relationships/tags" Target="../tags/tag1035.xml"/><Relationship Id="rId5" Type="http://schemas.openxmlformats.org/officeDocument/2006/relationships/tags" Target="../tags/tag1034.xml"/><Relationship Id="rId4" Type="http://schemas.openxmlformats.org/officeDocument/2006/relationships/tags" Target="../tags/tag1033.xml"/></Relationships>
</file>

<file path=ppt/slideLayouts/_rels/slideLayout14.xml.rels><?xml version="1.0" encoding="UTF-8" standalone="yes"?>
<Relationships xmlns="http://schemas.openxmlformats.org/package/2006/relationships"><Relationship Id="rId8" Type="http://schemas.openxmlformats.org/officeDocument/2006/relationships/tags" Target="../tags/tag131.xml"/><Relationship Id="rId13" Type="http://schemas.openxmlformats.org/officeDocument/2006/relationships/image" Target="../media/image5.png"/><Relationship Id="rId3" Type="http://schemas.openxmlformats.org/officeDocument/2006/relationships/tags" Target="../tags/tag126.xml"/><Relationship Id="rId7" Type="http://schemas.openxmlformats.org/officeDocument/2006/relationships/tags" Target="../tags/tag130.xml"/><Relationship Id="rId12" Type="http://schemas.openxmlformats.org/officeDocument/2006/relationships/image" Target="../media/image4.jpg"/><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tags" Target="../tags/tag129.xml"/><Relationship Id="rId11" Type="http://schemas.openxmlformats.org/officeDocument/2006/relationships/image" Target="../media/image3.jpg"/><Relationship Id="rId5" Type="http://schemas.openxmlformats.org/officeDocument/2006/relationships/tags" Target="../tags/tag12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27.xml"/><Relationship Id="rId9" Type="http://schemas.openxmlformats.org/officeDocument/2006/relationships/tags" Target="../tags/tag132.xml"/><Relationship Id="rId14" Type="http://schemas.openxmlformats.org/officeDocument/2006/relationships/image" Target="../media/image6.png"/></Relationships>
</file>

<file path=ppt/slideLayouts/_rels/slideLayout140.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038.xml"/><Relationship Id="rId7" Type="http://schemas.openxmlformats.org/officeDocument/2006/relationships/slideMaster" Target="../slideMasters/slideMaster1.xml"/><Relationship Id="rId2" Type="http://schemas.openxmlformats.org/officeDocument/2006/relationships/tags" Target="../tags/tag1037.xml"/><Relationship Id="rId1" Type="http://schemas.openxmlformats.org/officeDocument/2006/relationships/tags" Target="../tags/tag1036.xml"/><Relationship Id="rId6" Type="http://schemas.openxmlformats.org/officeDocument/2006/relationships/tags" Target="../tags/tag1041.xml"/><Relationship Id="rId5" Type="http://schemas.openxmlformats.org/officeDocument/2006/relationships/tags" Target="../tags/tag1040.xml"/><Relationship Id="rId4" Type="http://schemas.openxmlformats.org/officeDocument/2006/relationships/tags" Target="../tags/tag1039.xml"/></Relationships>
</file>

<file path=ppt/slideLayouts/_rels/slideLayout14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044.xml"/><Relationship Id="rId7" Type="http://schemas.openxmlformats.org/officeDocument/2006/relationships/slideMaster" Target="../slideMasters/slideMaster1.xml"/><Relationship Id="rId2" Type="http://schemas.openxmlformats.org/officeDocument/2006/relationships/tags" Target="../tags/tag1043.xml"/><Relationship Id="rId1" Type="http://schemas.openxmlformats.org/officeDocument/2006/relationships/tags" Target="../tags/tag1042.xml"/><Relationship Id="rId6" Type="http://schemas.openxmlformats.org/officeDocument/2006/relationships/tags" Target="../tags/tag1047.xml"/><Relationship Id="rId5" Type="http://schemas.openxmlformats.org/officeDocument/2006/relationships/tags" Target="../tags/tag1046.xml"/><Relationship Id="rId4" Type="http://schemas.openxmlformats.org/officeDocument/2006/relationships/tags" Target="../tags/tag1045.xml"/></Relationships>
</file>

<file path=ppt/slideLayouts/_rels/slideLayout14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050.xml"/><Relationship Id="rId7" Type="http://schemas.openxmlformats.org/officeDocument/2006/relationships/slideMaster" Target="../slideMasters/slideMaster1.xml"/><Relationship Id="rId2" Type="http://schemas.openxmlformats.org/officeDocument/2006/relationships/tags" Target="../tags/tag1049.xml"/><Relationship Id="rId1" Type="http://schemas.openxmlformats.org/officeDocument/2006/relationships/tags" Target="../tags/tag1048.xml"/><Relationship Id="rId6" Type="http://schemas.openxmlformats.org/officeDocument/2006/relationships/tags" Target="../tags/tag1053.xml"/><Relationship Id="rId5" Type="http://schemas.openxmlformats.org/officeDocument/2006/relationships/tags" Target="../tags/tag1052.xml"/><Relationship Id="rId4" Type="http://schemas.openxmlformats.org/officeDocument/2006/relationships/tags" Target="../tags/tag1051.xml"/></Relationships>
</file>

<file path=ppt/slideLayouts/_rels/slideLayout14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056.xml"/><Relationship Id="rId7" Type="http://schemas.openxmlformats.org/officeDocument/2006/relationships/slideMaster" Target="../slideMasters/slideMaster1.xml"/><Relationship Id="rId2" Type="http://schemas.openxmlformats.org/officeDocument/2006/relationships/tags" Target="../tags/tag1055.xml"/><Relationship Id="rId1" Type="http://schemas.openxmlformats.org/officeDocument/2006/relationships/tags" Target="../tags/tag1054.xml"/><Relationship Id="rId6" Type="http://schemas.openxmlformats.org/officeDocument/2006/relationships/tags" Target="../tags/tag1059.xml"/><Relationship Id="rId5" Type="http://schemas.openxmlformats.org/officeDocument/2006/relationships/tags" Target="../tags/tag1058.xml"/><Relationship Id="rId4" Type="http://schemas.openxmlformats.org/officeDocument/2006/relationships/tags" Target="../tags/tag1057.xml"/></Relationships>
</file>

<file path=ppt/slideLayouts/_rels/slideLayout14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062.xml"/><Relationship Id="rId7" Type="http://schemas.openxmlformats.org/officeDocument/2006/relationships/slideMaster" Target="../slideMasters/slideMaster1.xml"/><Relationship Id="rId2" Type="http://schemas.openxmlformats.org/officeDocument/2006/relationships/tags" Target="../tags/tag1061.xml"/><Relationship Id="rId1" Type="http://schemas.openxmlformats.org/officeDocument/2006/relationships/tags" Target="../tags/tag1060.xml"/><Relationship Id="rId6" Type="http://schemas.openxmlformats.org/officeDocument/2006/relationships/tags" Target="../tags/tag1065.xml"/><Relationship Id="rId5" Type="http://schemas.openxmlformats.org/officeDocument/2006/relationships/tags" Target="../tags/tag1064.xml"/><Relationship Id="rId4" Type="http://schemas.openxmlformats.org/officeDocument/2006/relationships/tags" Target="../tags/tag1063.xml"/></Relationships>
</file>

<file path=ppt/slideLayouts/_rels/slideLayout14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068.xml"/><Relationship Id="rId7" Type="http://schemas.openxmlformats.org/officeDocument/2006/relationships/slideMaster" Target="../slideMasters/slideMaster1.xml"/><Relationship Id="rId2" Type="http://schemas.openxmlformats.org/officeDocument/2006/relationships/tags" Target="../tags/tag1067.xml"/><Relationship Id="rId1" Type="http://schemas.openxmlformats.org/officeDocument/2006/relationships/tags" Target="../tags/tag1066.xml"/><Relationship Id="rId6" Type="http://schemas.openxmlformats.org/officeDocument/2006/relationships/tags" Target="../tags/tag1071.xml"/><Relationship Id="rId5" Type="http://schemas.openxmlformats.org/officeDocument/2006/relationships/tags" Target="../tags/tag1070.xml"/><Relationship Id="rId4" Type="http://schemas.openxmlformats.org/officeDocument/2006/relationships/tags" Target="../tags/tag1069.xml"/></Relationships>
</file>

<file path=ppt/slideLayouts/_rels/slideLayout14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074.xml"/><Relationship Id="rId7" Type="http://schemas.openxmlformats.org/officeDocument/2006/relationships/slideMaster" Target="../slideMasters/slideMaster1.xml"/><Relationship Id="rId2" Type="http://schemas.openxmlformats.org/officeDocument/2006/relationships/tags" Target="../tags/tag1073.xml"/><Relationship Id="rId1" Type="http://schemas.openxmlformats.org/officeDocument/2006/relationships/tags" Target="../tags/tag1072.xml"/><Relationship Id="rId6" Type="http://schemas.openxmlformats.org/officeDocument/2006/relationships/tags" Target="../tags/tag1077.xml"/><Relationship Id="rId5" Type="http://schemas.openxmlformats.org/officeDocument/2006/relationships/tags" Target="../tags/tag1076.xml"/><Relationship Id="rId4" Type="http://schemas.openxmlformats.org/officeDocument/2006/relationships/tags" Target="../tags/tag1075.xml"/></Relationships>
</file>

<file path=ppt/slideLayouts/_rels/slideLayout147.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080.xml"/><Relationship Id="rId7" Type="http://schemas.openxmlformats.org/officeDocument/2006/relationships/slideMaster" Target="../slideMasters/slideMaster1.xml"/><Relationship Id="rId2" Type="http://schemas.openxmlformats.org/officeDocument/2006/relationships/tags" Target="../tags/tag1079.xml"/><Relationship Id="rId1" Type="http://schemas.openxmlformats.org/officeDocument/2006/relationships/tags" Target="../tags/tag1078.xml"/><Relationship Id="rId6" Type="http://schemas.openxmlformats.org/officeDocument/2006/relationships/tags" Target="../tags/tag1083.xml"/><Relationship Id="rId5" Type="http://schemas.openxmlformats.org/officeDocument/2006/relationships/tags" Target="../tags/tag1082.xml"/><Relationship Id="rId4" Type="http://schemas.openxmlformats.org/officeDocument/2006/relationships/tags" Target="../tags/tag1081.xml"/></Relationships>
</file>

<file path=ppt/slideLayouts/_rels/slideLayout148.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086.xml"/><Relationship Id="rId7" Type="http://schemas.openxmlformats.org/officeDocument/2006/relationships/slideMaster" Target="../slideMasters/slideMaster1.xml"/><Relationship Id="rId2" Type="http://schemas.openxmlformats.org/officeDocument/2006/relationships/tags" Target="../tags/tag1085.xml"/><Relationship Id="rId1" Type="http://schemas.openxmlformats.org/officeDocument/2006/relationships/tags" Target="../tags/tag1084.xml"/><Relationship Id="rId6" Type="http://schemas.openxmlformats.org/officeDocument/2006/relationships/tags" Target="../tags/tag1089.xml"/><Relationship Id="rId5" Type="http://schemas.openxmlformats.org/officeDocument/2006/relationships/tags" Target="../tags/tag1088.xml"/><Relationship Id="rId4" Type="http://schemas.openxmlformats.org/officeDocument/2006/relationships/tags" Target="../tags/tag1087.xml"/></Relationships>
</file>

<file path=ppt/slideLayouts/_rels/slideLayout149.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092.xml"/><Relationship Id="rId7" Type="http://schemas.openxmlformats.org/officeDocument/2006/relationships/slideMaster" Target="../slideMasters/slideMaster1.xml"/><Relationship Id="rId2" Type="http://schemas.openxmlformats.org/officeDocument/2006/relationships/tags" Target="../tags/tag1091.xml"/><Relationship Id="rId1" Type="http://schemas.openxmlformats.org/officeDocument/2006/relationships/tags" Target="../tags/tag1090.xml"/><Relationship Id="rId6" Type="http://schemas.openxmlformats.org/officeDocument/2006/relationships/tags" Target="../tags/tag1095.xml"/><Relationship Id="rId5" Type="http://schemas.openxmlformats.org/officeDocument/2006/relationships/tags" Target="../tags/tag1094.xml"/><Relationship Id="rId4" Type="http://schemas.openxmlformats.org/officeDocument/2006/relationships/tags" Target="../tags/tag1093.xml"/></Relationships>
</file>

<file path=ppt/slideLayouts/_rels/slideLayout15.xml.rels><?xml version="1.0" encoding="UTF-8" standalone="yes"?>
<Relationships xmlns="http://schemas.openxmlformats.org/package/2006/relationships"><Relationship Id="rId8" Type="http://schemas.openxmlformats.org/officeDocument/2006/relationships/tags" Target="../tags/tag140.xml"/><Relationship Id="rId13" Type="http://schemas.openxmlformats.org/officeDocument/2006/relationships/image" Target="../media/image5.png"/><Relationship Id="rId3" Type="http://schemas.openxmlformats.org/officeDocument/2006/relationships/tags" Target="../tags/tag135.xml"/><Relationship Id="rId7" Type="http://schemas.openxmlformats.org/officeDocument/2006/relationships/tags" Target="../tags/tag139.xml"/><Relationship Id="rId12" Type="http://schemas.openxmlformats.org/officeDocument/2006/relationships/image" Target="../media/image4.jpg"/><Relationship Id="rId2" Type="http://schemas.openxmlformats.org/officeDocument/2006/relationships/tags" Target="../tags/tag134.xml"/><Relationship Id="rId1" Type="http://schemas.openxmlformats.org/officeDocument/2006/relationships/tags" Target="../tags/tag133.xml"/><Relationship Id="rId6" Type="http://schemas.openxmlformats.org/officeDocument/2006/relationships/tags" Target="../tags/tag138.xml"/><Relationship Id="rId11" Type="http://schemas.openxmlformats.org/officeDocument/2006/relationships/image" Target="../media/image3.jpg"/><Relationship Id="rId5" Type="http://schemas.openxmlformats.org/officeDocument/2006/relationships/tags" Target="../tags/tag13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36.xml"/><Relationship Id="rId9" Type="http://schemas.openxmlformats.org/officeDocument/2006/relationships/tags" Target="../tags/tag141.xml"/><Relationship Id="rId14" Type="http://schemas.openxmlformats.org/officeDocument/2006/relationships/image" Target="../media/image6.png"/></Relationships>
</file>

<file path=ppt/slideLayouts/_rels/slideLayout150.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098.xml"/><Relationship Id="rId7" Type="http://schemas.openxmlformats.org/officeDocument/2006/relationships/slideMaster" Target="../slideMasters/slideMaster1.xml"/><Relationship Id="rId2" Type="http://schemas.openxmlformats.org/officeDocument/2006/relationships/tags" Target="../tags/tag1097.xml"/><Relationship Id="rId1" Type="http://schemas.openxmlformats.org/officeDocument/2006/relationships/tags" Target="../tags/tag1096.xml"/><Relationship Id="rId6" Type="http://schemas.openxmlformats.org/officeDocument/2006/relationships/tags" Target="../tags/tag1101.xml"/><Relationship Id="rId5" Type="http://schemas.openxmlformats.org/officeDocument/2006/relationships/tags" Target="../tags/tag1100.xml"/><Relationship Id="rId4" Type="http://schemas.openxmlformats.org/officeDocument/2006/relationships/tags" Target="../tags/tag1099.xml"/></Relationships>
</file>

<file path=ppt/slideLayouts/_rels/slideLayout15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104.xml"/><Relationship Id="rId7" Type="http://schemas.openxmlformats.org/officeDocument/2006/relationships/slideMaster" Target="../slideMasters/slideMaster1.xml"/><Relationship Id="rId2" Type="http://schemas.openxmlformats.org/officeDocument/2006/relationships/tags" Target="../tags/tag1103.xml"/><Relationship Id="rId1" Type="http://schemas.openxmlformats.org/officeDocument/2006/relationships/tags" Target="../tags/tag1102.xml"/><Relationship Id="rId6" Type="http://schemas.openxmlformats.org/officeDocument/2006/relationships/tags" Target="../tags/tag1107.xml"/><Relationship Id="rId5" Type="http://schemas.openxmlformats.org/officeDocument/2006/relationships/tags" Target="../tags/tag1106.xml"/><Relationship Id="rId4" Type="http://schemas.openxmlformats.org/officeDocument/2006/relationships/tags" Target="../tags/tag1105.xml"/></Relationships>
</file>

<file path=ppt/slideLayouts/_rels/slideLayout15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110.xml"/><Relationship Id="rId7" Type="http://schemas.openxmlformats.org/officeDocument/2006/relationships/slideMaster" Target="../slideMasters/slideMaster1.xml"/><Relationship Id="rId2" Type="http://schemas.openxmlformats.org/officeDocument/2006/relationships/tags" Target="../tags/tag1109.xml"/><Relationship Id="rId1" Type="http://schemas.openxmlformats.org/officeDocument/2006/relationships/tags" Target="../tags/tag1108.xml"/><Relationship Id="rId6" Type="http://schemas.openxmlformats.org/officeDocument/2006/relationships/tags" Target="../tags/tag1113.xml"/><Relationship Id="rId5" Type="http://schemas.openxmlformats.org/officeDocument/2006/relationships/tags" Target="../tags/tag1112.xml"/><Relationship Id="rId4" Type="http://schemas.openxmlformats.org/officeDocument/2006/relationships/tags" Target="../tags/tag1111.xml"/></Relationships>
</file>

<file path=ppt/slideLayouts/_rels/slideLayout15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116.xml"/><Relationship Id="rId7" Type="http://schemas.openxmlformats.org/officeDocument/2006/relationships/slideMaster" Target="../slideMasters/slideMaster1.xml"/><Relationship Id="rId2" Type="http://schemas.openxmlformats.org/officeDocument/2006/relationships/tags" Target="../tags/tag1115.xml"/><Relationship Id="rId1" Type="http://schemas.openxmlformats.org/officeDocument/2006/relationships/tags" Target="../tags/tag1114.xml"/><Relationship Id="rId6" Type="http://schemas.openxmlformats.org/officeDocument/2006/relationships/tags" Target="../tags/tag1119.xml"/><Relationship Id="rId5" Type="http://schemas.openxmlformats.org/officeDocument/2006/relationships/tags" Target="../tags/tag1118.xml"/><Relationship Id="rId4" Type="http://schemas.openxmlformats.org/officeDocument/2006/relationships/tags" Target="../tags/tag1117.xml"/></Relationships>
</file>

<file path=ppt/slideLayouts/_rels/slideLayout15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122.xml"/><Relationship Id="rId7" Type="http://schemas.openxmlformats.org/officeDocument/2006/relationships/slideMaster" Target="../slideMasters/slideMaster1.xml"/><Relationship Id="rId2" Type="http://schemas.openxmlformats.org/officeDocument/2006/relationships/tags" Target="../tags/tag1121.xml"/><Relationship Id="rId1" Type="http://schemas.openxmlformats.org/officeDocument/2006/relationships/tags" Target="../tags/tag1120.xml"/><Relationship Id="rId6" Type="http://schemas.openxmlformats.org/officeDocument/2006/relationships/tags" Target="../tags/tag1125.xml"/><Relationship Id="rId5" Type="http://schemas.openxmlformats.org/officeDocument/2006/relationships/tags" Target="../tags/tag1124.xml"/><Relationship Id="rId4" Type="http://schemas.openxmlformats.org/officeDocument/2006/relationships/tags" Target="../tags/tag1123.xml"/></Relationships>
</file>

<file path=ppt/slideLayouts/_rels/slideLayout15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128.xml"/><Relationship Id="rId7" Type="http://schemas.openxmlformats.org/officeDocument/2006/relationships/slideMaster" Target="../slideMasters/slideMaster1.xml"/><Relationship Id="rId2" Type="http://schemas.openxmlformats.org/officeDocument/2006/relationships/tags" Target="../tags/tag1127.xml"/><Relationship Id="rId1" Type="http://schemas.openxmlformats.org/officeDocument/2006/relationships/tags" Target="../tags/tag1126.xml"/><Relationship Id="rId6" Type="http://schemas.openxmlformats.org/officeDocument/2006/relationships/tags" Target="../tags/tag1131.xml"/><Relationship Id="rId5" Type="http://schemas.openxmlformats.org/officeDocument/2006/relationships/tags" Target="../tags/tag1130.xml"/><Relationship Id="rId4" Type="http://schemas.openxmlformats.org/officeDocument/2006/relationships/tags" Target="../tags/tag1129.xml"/></Relationships>
</file>

<file path=ppt/slideLayouts/_rels/slideLayout15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134.xml"/><Relationship Id="rId7" Type="http://schemas.openxmlformats.org/officeDocument/2006/relationships/slideMaster" Target="../slideMasters/slideMaster1.xml"/><Relationship Id="rId2" Type="http://schemas.openxmlformats.org/officeDocument/2006/relationships/tags" Target="../tags/tag1133.xml"/><Relationship Id="rId1" Type="http://schemas.openxmlformats.org/officeDocument/2006/relationships/tags" Target="../tags/tag1132.xml"/><Relationship Id="rId6" Type="http://schemas.openxmlformats.org/officeDocument/2006/relationships/tags" Target="../tags/tag1137.xml"/><Relationship Id="rId5" Type="http://schemas.openxmlformats.org/officeDocument/2006/relationships/tags" Target="../tags/tag1136.xml"/><Relationship Id="rId4" Type="http://schemas.openxmlformats.org/officeDocument/2006/relationships/tags" Target="../tags/tag1135.xml"/></Relationships>
</file>

<file path=ppt/slideLayouts/_rels/slideLayout15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140.xml"/><Relationship Id="rId7" Type="http://schemas.openxmlformats.org/officeDocument/2006/relationships/slideMaster" Target="../slideMasters/slideMaster1.xml"/><Relationship Id="rId2" Type="http://schemas.openxmlformats.org/officeDocument/2006/relationships/tags" Target="../tags/tag1139.xml"/><Relationship Id="rId1" Type="http://schemas.openxmlformats.org/officeDocument/2006/relationships/tags" Target="../tags/tag1138.xml"/><Relationship Id="rId6" Type="http://schemas.openxmlformats.org/officeDocument/2006/relationships/tags" Target="../tags/tag1143.xml"/><Relationship Id="rId5" Type="http://schemas.openxmlformats.org/officeDocument/2006/relationships/tags" Target="../tags/tag1142.xml"/><Relationship Id="rId4" Type="http://schemas.openxmlformats.org/officeDocument/2006/relationships/tags" Target="../tags/tag1141.xml"/></Relationships>
</file>

<file path=ppt/slideLayouts/_rels/slideLayout15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146.xml"/><Relationship Id="rId7" Type="http://schemas.openxmlformats.org/officeDocument/2006/relationships/slideMaster" Target="../slideMasters/slideMaster1.xml"/><Relationship Id="rId2" Type="http://schemas.openxmlformats.org/officeDocument/2006/relationships/tags" Target="../tags/tag1145.xml"/><Relationship Id="rId1" Type="http://schemas.openxmlformats.org/officeDocument/2006/relationships/tags" Target="../tags/tag1144.xml"/><Relationship Id="rId6" Type="http://schemas.openxmlformats.org/officeDocument/2006/relationships/tags" Target="../tags/tag1149.xml"/><Relationship Id="rId5" Type="http://schemas.openxmlformats.org/officeDocument/2006/relationships/tags" Target="../tags/tag1148.xml"/><Relationship Id="rId4" Type="http://schemas.openxmlformats.org/officeDocument/2006/relationships/tags" Target="../tags/tag1147.xml"/></Relationships>
</file>

<file path=ppt/slideLayouts/_rels/slideLayout15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152.xml"/><Relationship Id="rId7" Type="http://schemas.openxmlformats.org/officeDocument/2006/relationships/slideMaster" Target="../slideMasters/slideMaster1.xml"/><Relationship Id="rId2" Type="http://schemas.openxmlformats.org/officeDocument/2006/relationships/tags" Target="../tags/tag1151.xml"/><Relationship Id="rId1" Type="http://schemas.openxmlformats.org/officeDocument/2006/relationships/tags" Target="../tags/tag1150.xml"/><Relationship Id="rId6" Type="http://schemas.openxmlformats.org/officeDocument/2006/relationships/tags" Target="../tags/tag1155.xml"/><Relationship Id="rId5" Type="http://schemas.openxmlformats.org/officeDocument/2006/relationships/tags" Target="../tags/tag1154.xml"/><Relationship Id="rId4" Type="http://schemas.openxmlformats.org/officeDocument/2006/relationships/tags" Target="../tags/tag1153.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image" Target="../media/image5.png"/><Relationship Id="rId3" Type="http://schemas.openxmlformats.org/officeDocument/2006/relationships/tags" Target="../tags/tag144.xml"/><Relationship Id="rId7" Type="http://schemas.openxmlformats.org/officeDocument/2006/relationships/tags" Target="../tags/tag148.xml"/><Relationship Id="rId12" Type="http://schemas.openxmlformats.org/officeDocument/2006/relationships/image" Target="../media/image4.jpg"/><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11" Type="http://schemas.openxmlformats.org/officeDocument/2006/relationships/image" Target="../media/image3.jpg"/><Relationship Id="rId5" Type="http://schemas.openxmlformats.org/officeDocument/2006/relationships/tags" Target="../tags/tag14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image" Target="../media/image6.png"/></Relationships>
</file>

<file path=ppt/slideLayouts/_rels/slideLayout16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158.xml"/><Relationship Id="rId7" Type="http://schemas.openxmlformats.org/officeDocument/2006/relationships/slideMaster" Target="../slideMasters/slideMaster1.xml"/><Relationship Id="rId2" Type="http://schemas.openxmlformats.org/officeDocument/2006/relationships/tags" Target="../tags/tag1157.xml"/><Relationship Id="rId1" Type="http://schemas.openxmlformats.org/officeDocument/2006/relationships/tags" Target="../tags/tag1156.xml"/><Relationship Id="rId6" Type="http://schemas.openxmlformats.org/officeDocument/2006/relationships/tags" Target="../tags/tag1161.xml"/><Relationship Id="rId5" Type="http://schemas.openxmlformats.org/officeDocument/2006/relationships/tags" Target="../tags/tag1160.xml"/><Relationship Id="rId4" Type="http://schemas.openxmlformats.org/officeDocument/2006/relationships/tags" Target="../tags/tag1159.xml"/></Relationships>
</file>

<file path=ppt/slideLayouts/_rels/slideLayout16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164.xml"/><Relationship Id="rId7" Type="http://schemas.openxmlformats.org/officeDocument/2006/relationships/slideMaster" Target="../slideMasters/slideMaster1.xml"/><Relationship Id="rId2" Type="http://schemas.openxmlformats.org/officeDocument/2006/relationships/tags" Target="../tags/tag1163.xml"/><Relationship Id="rId1" Type="http://schemas.openxmlformats.org/officeDocument/2006/relationships/tags" Target="../tags/tag1162.xml"/><Relationship Id="rId6" Type="http://schemas.openxmlformats.org/officeDocument/2006/relationships/tags" Target="../tags/tag1167.xml"/><Relationship Id="rId5" Type="http://schemas.openxmlformats.org/officeDocument/2006/relationships/tags" Target="../tags/tag1166.xml"/><Relationship Id="rId4" Type="http://schemas.openxmlformats.org/officeDocument/2006/relationships/tags" Target="../tags/tag1165.xml"/></Relationships>
</file>

<file path=ppt/slideLayouts/_rels/slideLayout16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170.xml"/><Relationship Id="rId7" Type="http://schemas.openxmlformats.org/officeDocument/2006/relationships/slideMaster" Target="../slideMasters/slideMaster1.xml"/><Relationship Id="rId2" Type="http://schemas.openxmlformats.org/officeDocument/2006/relationships/tags" Target="../tags/tag1169.xml"/><Relationship Id="rId1" Type="http://schemas.openxmlformats.org/officeDocument/2006/relationships/tags" Target="../tags/tag1168.xml"/><Relationship Id="rId6" Type="http://schemas.openxmlformats.org/officeDocument/2006/relationships/tags" Target="../tags/tag1173.xml"/><Relationship Id="rId5" Type="http://schemas.openxmlformats.org/officeDocument/2006/relationships/tags" Target="../tags/tag1172.xml"/><Relationship Id="rId4" Type="http://schemas.openxmlformats.org/officeDocument/2006/relationships/tags" Target="../tags/tag1171.xml"/></Relationships>
</file>

<file path=ppt/slideLayouts/_rels/slideLayout16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176.xml"/><Relationship Id="rId7" Type="http://schemas.openxmlformats.org/officeDocument/2006/relationships/slideMaster" Target="../slideMasters/slideMaster1.xml"/><Relationship Id="rId2" Type="http://schemas.openxmlformats.org/officeDocument/2006/relationships/tags" Target="../tags/tag1175.xml"/><Relationship Id="rId1" Type="http://schemas.openxmlformats.org/officeDocument/2006/relationships/tags" Target="../tags/tag1174.xml"/><Relationship Id="rId6" Type="http://schemas.openxmlformats.org/officeDocument/2006/relationships/tags" Target="../tags/tag1179.xml"/><Relationship Id="rId5" Type="http://schemas.openxmlformats.org/officeDocument/2006/relationships/tags" Target="../tags/tag1178.xml"/><Relationship Id="rId4" Type="http://schemas.openxmlformats.org/officeDocument/2006/relationships/tags" Target="../tags/tag1177.xml"/></Relationships>
</file>

<file path=ppt/slideLayouts/_rels/slideLayout16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182.xml"/><Relationship Id="rId7" Type="http://schemas.openxmlformats.org/officeDocument/2006/relationships/slideMaster" Target="../slideMasters/slideMaster1.xml"/><Relationship Id="rId2" Type="http://schemas.openxmlformats.org/officeDocument/2006/relationships/tags" Target="../tags/tag1181.xml"/><Relationship Id="rId1" Type="http://schemas.openxmlformats.org/officeDocument/2006/relationships/tags" Target="../tags/tag1180.xml"/><Relationship Id="rId6" Type="http://schemas.openxmlformats.org/officeDocument/2006/relationships/tags" Target="../tags/tag1185.xml"/><Relationship Id="rId5" Type="http://schemas.openxmlformats.org/officeDocument/2006/relationships/tags" Target="../tags/tag1184.xml"/><Relationship Id="rId4" Type="http://schemas.openxmlformats.org/officeDocument/2006/relationships/tags" Target="../tags/tag1183.xml"/></Relationships>
</file>

<file path=ppt/slideLayouts/_rels/slideLayout16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188.xml"/><Relationship Id="rId7" Type="http://schemas.openxmlformats.org/officeDocument/2006/relationships/slideMaster" Target="../slideMasters/slideMaster1.xml"/><Relationship Id="rId2" Type="http://schemas.openxmlformats.org/officeDocument/2006/relationships/tags" Target="../tags/tag1187.xml"/><Relationship Id="rId1" Type="http://schemas.openxmlformats.org/officeDocument/2006/relationships/tags" Target="../tags/tag1186.xml"/><Relationship Id="rId6" Type="http://schemas.openxmlformats.org/officeDocument/2006/relationships/tags" Target="../tags/tag1191.xml"/><Relationship Id="rId5" Type="http://schemas.openxmlformats.org/officeDocument/2006/relationships/tags" Target="../tags/tag1190.xml"/><Relationship Id="rId4" Type="http://schemas.openxmlformats.org/officeDocument/2006/relationships/tags" Target="../tags/tag1189.xml"/></Relationships>
</file>

<file path=ppt/slideLayouts/_rels/slideLayout16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194.xml"/><Relationship Id="rId7" Type="http://schemas.openxmlformats.org/officeDocument/2006/relationships/slideMaster" Target="../slideMasters/slideMaster1.xml"/><Relationship Id="rId2" Type="http://schemas.openxmlformats.org/officeDocument/2006/relationships/tags" Target="../tags/tag1193.xml"/><Relationship Id="rId1" Type="http://schemas.openxmlformats.org/officeDocument/2006/relationships/tags" Target="../tags/tag1192.xml"/><Relationship Id="rId6" Type="http://schemas.openxmlformats.org/officeDocument/2006/relationships/tags" Target="../tags/tag1197.xml"/><Relationship Id="rId5" Type="http://schemas.openxmlformats.org/officeDocument/2006/relationships/tags" Target="../tags/tag1196.xml"/><Relationship Id="rId4" Type="http://schemas.openxmlformats.org/officeDocument/2006/relationships/tags" Target="../tags/tag1195.xml"/></Relationships>
</file>

<file path=ppt/slideLayouts/_rels/slideLayout16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200.xml"/><Relationship Id="rId7" Type="http://schemas.openxmlformats.org/officeDocument/2006/relationships/slideMaster" Target="../slideMasters/slideMaster1.xml"/><Relationship Id="rId2" Type="http://schemas.openxmlformats.org/officeDocument/2006/relationships/tags" Target="../tags/tag1199.xml"/><Relationship Id="rId1" Type="http://schemas.openxmlformats.org/officeDocument/2006/relationships/tags" Target="../tags/tag1198.xml"/><Relationship Id="rId6" Type="http://schemas.openxmlformats.org/officeDocument/2006/relationships/tags" Target="../tags/tag1203.xml"/><Relationship Id="rId5" Type="http://schemas.openxmlformats.org/officeDocument/2006/relationships/tags" Target="../tags/tag1202.xml"/><Relationship Id="rId4" Type="http://schemas.openxmlformats.org/officeDocument/2006/relationships/tags" Target="../tags/tag1201.xml"/></Relationships>
</file>

<file path=ppt/slideLayouts/_rels/slideLayout16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206.xml"/><Relationship Id="rId7" Type="http://schemas.openxmlformats.org/officeDocument/2006/relationships/slideMaster" Target="../slideMasters/slideMaster1.xml"/><Relationship Id="rId2" Type="http://schemas.openxmlformats.org/officeDocument/2006/relationships/tags" Target="../tags/tag1205.xml"/><Relationship Id="rId1" Type="http://schemas.openxmlformats.org/officeDocument/2006/relationships/tags" Target="../tags/tag1204.xml"/><Relationship Id="rId6" Type="http://schemas.openxmlformats.org/officeDocument/2006/relationships/tags" Target="../tags/tag1209.xml"/><Relationship Id="rId5" Type="http://schemas.openxmlformats.org/officeDocument/2006/relationships/tags" Target="../tags/tag1208.xml"/><Relationship Id="rId4" Type="http://schemas.openxmlformats.org/officeDocument/2006/relationships/tags" Target="../tags/tag1207.xml"/></Relationships>
</file>

<file path=ppt/slideLayouts/_rels/slideLayout16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212.xml"/><Relationship Id="rId7" Type="http://schemas.openxmlformats.org/officeDocument/2006/relationships/slideMaster" Target="../slideMasters/slideMaster1.xml"/><Relationship Id="rId2" Type="http://schemas.openxmlformats.org/officeDocument/2006/relationships/tags" Target="../tags/tag1211.xml"/><Relationship Id="rId1" Type="http://schemas.openxmlformats.org/officeDocument/2006/relationships/tags" Target="../tags/tag1210.xml"/><Relationship Id="rId6" Type="http://schemas.openxmlformats.org/officeDocument/2006/relationships/tags" Target="../tags/tag1215.xml"/><Relationship Id="rId5" Type="http://schemas.openxmlformats.org/officeDocument/2006/relationships/tags" Target="../tags/tag1214.xml"/><Relationship Id="rId4" Type="http://schemas.openxmlformats.org/officeDocument/2006/relationships/tags" Target="../tags/tag1213.xml"/></Relationships>
</file>

<file path=ppt/slideLayouts/_rels/slideLayout17.xml.rels><?xml version="1.0" encoding="UTF-8" standalone="yes"?>
<Relationships xmlns="http://schemas.openxmlformats.org/package/2006/relationships"><Relationship Id="rId8" Type="http://schemas.openxmlformats.org/officeDocument/2006/relationships/tags" Target="../tags/tag158.xml"/><Relationship Id="rId13" Type="http://schemas.openxmlformats.org/officeDocument/2006/relationships/image" Target="../media/image5.png"/><Relationship Id="rId3" Type="http://schemas.openxmlformats.org/officeDocument/2006/relationships/tags" Target="../tags/tag153.xml"/><Relationship Id="rId7" Type="http://schemas.openxmlformats.org/officeDocument/2006/relationships/tags" Target="../tags/tag157.xml"/><Relationship Id="rId12" Type="http://schemas.openxmlformats.org/officeDocument/2006/relationships/image" Target="../media/image4.jpg"/><Relationship Id="rId2" Type="http://schemas.openxmlformats.org/officeDocument/2006/relationships/tags" Target="../tags/tag152.xml"/><Relationship Id="rId1" Type="http://schemas.openxmlformats.org/officeDocument/2006/relationships/tags" Target="../tags/tag151.xml"/><Relationship Id="rId6" Type="http://schemas.openxmlformats.org/officeDocument/2006/relationships/tags" Target="../tags/tag156.xml"/><Relationship Id="rId11" Type="http://schemas.openxmlformats.org/officeDocument/2006/relationships/image" Target="../media/image3.jpg"/><Relationship Id="rId5" Type="http://schemas.openxmlformats.org/officeDocument/2006/relationships/tags" Target="../tags/tag15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54.xml"/><Relationship Id="rId9" Type="http://schemas.openxmlformats.org/officeDocument/2006/relationships/tags" Target="../tags/tag159.xml"/><Relationship Id="rId14" Type="http://schemas.openxmlformats.org/officeDocument/2006/relationships/image" Target="../media/image6.png"/></Relationships>
</file>

<file path=ppt/slideLayouts/_rels/slideLayout170.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218.xml"/><Relationship Id="rId7" Type="http://schemas.openxmlformats.org/officeDocument/2006/relationships/slideMaster" Target="../slideMasters/slideMaster1.xml"/><Relationship Id="rId2" Type="http://schemas.openxmlformats.org/officeDocument/2006/relationships/tags" Target="../tags/tag1217.xml"/><Relationship Id="rId1" Type="http://schemas.openxmlformats.org/officeDocument/2006/relationships/tags" Target="../tags/tag1216.xml"/><Relationship Id="rId6" Type="http://schemas.openxmlformats.org/officeDocument/2006/relationships/tags" Target="../tags/tag1221.xml"/><Relationship Id="rId5" Type="http://schemas.openxmlformats.org/officeDocument/2006/relationships/tags" Target="../tags/tag1220.xml"/><Relationship Id="rId4" Type="http://schemas.openxmlformats.org/officeDocument/2006/relationships/tags" Target="../tags/tag1219.xml"/></Relationships>
</file>

<file path=ppt/slideLayouts/_rels/slideLayout17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224.xml"/><Relationship Id="rId7" Type="http://schemas.openxmlformats.org/officeDocument/2006/relationships/slideMaster" Target="../slideMasters/slideMaster1.xml"/><Relationship Id="rId2" Type="http://schemas.openxmlformats.org/officeDocument/2006/relationships/tags" Target="../tags/tag1223.xml"/><Relationship Id="rId1" Type="http://schemas.openxmlformats.org/officeDocument/2006/relationships/tags" Target="../tags/tag1222.xml"/><Relationship Id="rId6" Type="http://schemas.openxmlformats.org/officeDocument/2006/relationships/tags" Target="../tags/tag1227.xml"/><Relationship Id="rId5" Type="http://schemas.openxmlformats.org/officeDocument/2006/relationships/tags" Target="../tags/tag1226.xml"/><Relationship Id="rId4" Type="http://schemas.openxmlformats.org/officeDocument/2006/relationships/tags" Target="../tags/tag1225.xml"/></Relationships>
</file>

<file path=ppt/slideLayouts/_rels/slideLayout17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230.xml"/><Relationship Id="rId7" Type="http://schemas.openxmlformats.org/officeDocument/2006/relationships/slideMaster" Target="../slideMasters/slideMaster1.xml"/><Relationship Id="rId2" Type="http://schemas.openxmlformats.org/officeDocument/2006/relationships/tags" Target="../tags/tag1229.xml"/><Relationship Id="rId1" Type="http://schemas.openxmlformats.org/officeDocument/2006/relationships/tags" Target="../tags/tag1228.xml"/><Relationship Id="rId6" Type="http://schemas.openxmlformats.org/officeDocument/2006/relationships/tags" Target="../tags/tag1233.xml"/><Relationship Id="rId5" Type="http://schemas.openxmlformats.org/officeDocument/2006/relationships/tags" Target="../tags/tag1232.xml"/><Relationship Id="rId4" Type="http://schemas.openxmlformats.org/officeDocument/2006/relationships/tags" Target="../tags/tag1231.xml"/></Relationships>
</file>

<file path=ppt/slideLayouts/_rels/slideLayout17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236.xml"/><Relationship Id="rId7" Type="http://schemas.openxmlformats.org/officeDocument/2006/relationships/slideMaster" Target="../slideMasters/slideMaster1.xml"/><Relationship Id="rId2" Type="http://schemas.openxmlformats.org/officeDocument/2006/relationships/tags" Target="../tags/tag1235.xml"/><Relationship Id="rId1" Type="http://schemas.openxmlformats.org/officeDocument/2006/relationships/tags" Target="../tags/tag1234.xml"/><Relationship Id="rId6" Type="http://schemas.openxmlformats.org/officeDocument/2006/relationships/tags" Target="../tags/tag1239.xml"/><Relationship Id="rId5" Type="http://schemas.openxmlformats.org/officeDocument/2006/relationships/tags" Target="../tags/tag1238.xml"/><Relationship Id="rId4" Type="http://schemas.openxmlformats.org/officeDocument/2006/relationships/tags" Target="../tags/tag1237.xml"/></Relationships>
</file>

<file path=ppt/slideLayouts/_rels/slideLayout17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242.xml"/><Relationship Id="rId7" Type="http://schemas.openxmlformats.org/officeDocument/2006/relationships/slideMaster" Target="../slideMasters/slideMaster1.xml"/><Relationship Id="rId2" Type="http://schemas.openxmlformats.org/officeDocument/2006/relationships/tags" Target="../tags/tag1241.xml"/><Relationship Id="rId1" Type="http://schemas.openxmlformats.org/officeDocument/2006/relationships/tags" Target="../tags/tag1240.xml"/><Relationship Id="rId6" Type="http://schemas.openxmlformats.org/officeDocument/2006/relationships/tags" Target="../tags/tag1245.xml"/><Relationship Id="rId5" Type="http://schemas.openxmlformats.org/officeDocument/2006/relationships/tags" Target="../tags/tag1244.xml"/><Relationship Id="rId4" Type="http://schemas.openxmlformats.org/officeDocument/2006/relationships/tags" Target="../tags/tag1243.xml"/></Relationships>
</file>

<file path=ppt/slideLayouts/_rels/slideLayout175.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248.xml"/><Relationship Id="rId7" Type="http://schemas.openxmlformats.org/officeDocument/2006/relationships/slideMaster" Target="../slideMasters/slideMaster1.xml"/><Relationship Id="rId2" Type="http://schemas.openxmlformats.org/officeDocument/2006/relationships/tags" Target="../tags/tag1247.xml"/><Relationship Id="rId1" Type="http://schemas.openxmlformats.org/officeDocument/2006/relationships/tags" Target="../tags/tag1246.xml"/><Relationship Id="rId6" Type="http://schemas.openxmlformats.org/officeDocument/2006/relationships/tags" Target="../tags/tag1251.xml"/><Relationship Id="rId5" Type="http://schemas.openxmlformats.org/officeDocument/2006/relationships/tags" Target="../tags/tag1250.xml"/><Relationship Id="rId4" Type="http://schemas.openxmlformats.org/officeDocument/2006/relationships/tags" Target="../tags/tag1249.xml"/></Relationships>
</file>

<file path=ppt/slideLayouts/_rels/slideLayout17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254.xml"/><Relationship Id="rId7" Type="http://schemas.openxmlformats.org/officeDocument/2006/relationships/slideMaster" Target="../slideMasters/slideMaster1.xml"/><Relationship Id="rId2" Type="http://schemas.openxmlformats.org/officeDocument/2006/relationships/tags" Target="../tags/tag1253.xml"/><Relationship Id="rId1" Type="http://schemas.openxmlformats.org/officeDocument/2006/relationships/tags" Target="../tags/tag1252.xml"/><Relationship Id="rId6" Type="http://schemas.openxmlformats.org/officeDocument/2006/relationships/tags" Target="../tags/tag1257.xml"/><Relationship Id="rId5" Type="http://schemas.openxmlformats.org/officeDocument/2006/relationships/tags" Target="../tags/tag1256.xml"/><Relationship Id="rId4" Type="http://schemas.openxmlformats.org/officeDocument/2006/relationships/tags" Target="../tags/tag1255.xml"/></Relationships>
</file>

<file path=ppt/slideLayouts/_rels/slideLayout177.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260.xml"/><Relationship Id="rId7" Type="http://schemas.openxmlformats.org/officeDocument/2006/relationships/slideMaster" Target="../slideMasters/slideMaster1.xml"/><Relationship Id="rId2" Type="http://schemas.openxmlformats.org/officeDocument/2006/relationships/tags" Target="../tags/tag1259.xml"/><Relationship Id="rId1" Type="http://schemas.openxmlformats.org/officeDocument/2006/relationships/tags" Target="../tags/tag1258.xml"/><Relationship Id="rId6" Type="http://schemas.openxmlformats.org/officeDocument/2006/relationships/tags" Target="../tags/tag1263.xml"/><Relationship Id="rId5" Type="http://schemas.openxmlformats.org/officeDocument/2006/relationships/tags" Target="../tags/tag1262.xml"/><Relationship Id="rId4" Type="http://schemas.openxmlformats.org/officeDocument/2006/relationships/tags" Target="../tags/tag1261.xml"/></Relationships>
</file>

<file path=ppt/slideLayouts/_rels/slideLayout178.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266.xml"/><Relationship Id="rId7" Type="http://schemas.openxmlformats.org/officeDocument/2006/relationships/slideMaster" Target="../slideMasters/slideMaster1.xml"/><Relationship Id="rId2" Type="http://schemas.openxmlformats.org/officeDocument/2006/relationships/tags" Target="../tags/tag1265.xml"/><Relationship Id="rId1" Type="http://schemas.openxmlformats.org/officeDocument/2006/relationships/tags" Target="../tags/tag1264.xml"/><Relationship Id="rId6" Type="http://schemas.openxmlformats.org/officeDocument/2006/relationships/tags" Target="../tags/tag1269.xml"/><Relationship Id="rId5" Type="http://schemas.openxmlformats.org/officeDocument/2006/relationships/tags" Target="../tags/tag1268.xml"/><Relationship Id="rId4" Type="http://schemas.openxmlformats.org/officeDocument/2006/relationships/tags" Target="../tags/tag1267.xml"/></Relationships>
</file>

<file path=ppt/slideLayouts/_rels/slideLayout179.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272.xml"/><Relationship Id="rId7" Type="http://schemas.openxmlformats.org/officeDocument/2006/relationships/slideMaster" Target="../slideMasters/slideMaster1.xml"/><Relationship Id="rId2" Type="http://schemas.openxmlformats.org/officeDocument/2006/relationships/tags" Target="../tags/tag1271.xml"/><Relationship Id="rId1" Type="http://schemas.openxmlformats.org/officeDocument/2006/relationships/tags" Target="../tags/tag1270.xml"/><Relationship Id="rId6" Type="http://schemas.openxmlformats.org/officeDocument/2006/relationships/tags" Target="../tags/tag1275.xml"/><Relationship Id="rId5" Type="http://schemas.openxmlformats.org/officeDocument/2006/relationships/tags" Target="../tags/tag1274.xml"/><Relationship Id="rId4" Type="http://schemas.openxmlformats.org/officeDocument/2006/relationships/tags" Target="../tags/tag1273.xml"/></Relationships>
</file>

<file path=ppt/slideLayouts/_rels/slideLayout18.xml.rels><?xml version="1.0" encoding="UTF-8" standalone="yes"?>
<Relationships xmlns="http://schemas.openxmlformats.org/package/2006/relationships"><Relationship Id="rId8" Type="http://schemas.openxmlformats.org/officeDocument/2006/relationships/tags" Target="../tags/tag167.xml"/><Relationship Id="rId13" Type="http://schemas.openxmlformats.org/officeDocument/2006/relationships/image" Target="../media/image5.png"/><Relationship Id="rId3" Type="http://schemas.openxmlformats.org/officeDocument/2006/relationships/tags" Target="../tags/tag162.xml"/><Relationship Id="rId7" Type="http://schemas.openxmlformats.org/officeDocument/2006/relationships/tags" Target="../tags/tag166.xml"/><Relationship Id="rId12" Type="http://schemas.openxmlformats.org/officeDocument/2006/relationships/image" Target="../media/image4.jpg"/><Relationship Id="rId2" Type="http://schemas.openxmlformats.org/officeDocument/2006/relationships/tags" Target="../tags/tag161.xml"/><Relationship Id="rId1" Type="http://schemas.openxmlformats.org/officeDocument/2006/relationships/tags" Target="../tags/tag160.xml"/><Relationship Id="rId6" Type="http://schemas.openxmlformats.org/officeDocument/2006/relationships/tags" Target="../tags/tag165.xml"/><Relationship Id="rId11" Type="http://schemas.openxmlformats.org/officeDocument/2006/relationships/image" Target="../media/image3.jpg"/><Relationship Id="rId5" Type="http://schemas.openxmlformats.org/officeDocument/2006/relationships/tags" Target="../tags/tag16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63.xml"/><Relationship Id="rId9" Type="http://schemas.openxmlformats.org/officeDocument/2006/relationships/tags" Target="../tags/tag168.xml"/><Relationship Id="rId14" Type="http://schemas.openxmlformats.org/officeDocument/2006/relationships/image" Target="../media/image6.png"/></Relationships>
</file>

<file path=ppt/slideLayouts/_rels/slideLayout180.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278.xml"/><Relationship Id="rId7" Type="http://schemas.openxmlformats.org/officeDocument/2006/relationships/slideMaster" Target="../slideMasters/slideMaster1.xml"/><Relationship Id="rId2" Type="http://schemas.openxmlformats.org/officeDocument/2006/relationships/tags" Target="../tags/tag1277.xml"/><Relationship Id="rId1" Type="http://schemas.openxmlformats.org/officeDocument/2006/relationships/tags" Target="../tags/tag1276.xml"/><Relationship Id="rId6" Type="http://schemas.openxmlformats.org/officeDocument/2006/relationships/tags" Target="../tags/tag1281.xml"/><Relationship Id="rId5" Type="http://schemas.openxmlformats.org/officeDocument/2006/relationships/tags" Target="../tags/tag1280.xml"/><Relationship Id="rId4" Type="http://schemas.openxmlformats.org/officeDocument/2006/relationships/tags" Target="../tags/tag1279.xml"/></Relationships>
</file>

<file path=ppt/slideLayouts/_rels/slideLayout18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284.xml"/><Relationship Id="rId7" Type="http://schemas.openxmlformats.org/officeDocument/2006/relationships/slideMaster" Target="../slideMasters/slideMaster1.xml"/><Relationship Id="rId2" Type="http://schemas.openxmlformats.org/officeDocument/2006/relationships/tags" Target="../tags/tag1283.xml"/><Relationship Id="rId1" Type="http://schemas.openxmlformats.org/officeDocument/2006/relationships/tags" Target="../tags/tag1282.xml"/><Relationship Id="rId6" Type="http://schemas.openxmlformats.org/officeDocument/2006/relationships/tags" Target="../tags/tag1287.xml"/><Relationship Id="rId5" Type="http://schemas.openxmlformats.org/officeDocument/2006/relationships/tags" Target="../tags/tag1286.xml"/><Relationship Id="rId4" Type="http://schemas.openxmlformats.org/officeDocument/2006/relationships/tags" Target="../tags/tag1285.xml"/></Relationships>
</file>

<file path=ppt/slideLayouts/_rels/slideLayout18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290.xml"/><Relationship Id="rId7" Type="http://schemas.openxmlformats.org/officeDocument/2006/relationships/slideMaster" Target="../slideMasters/slideMaster1.xml"/><Relationship Id="rId2" Type="http://schemas.openxmlformats.org/officeDocument/2006/relationships/tags" Target="../tags/tag1289.xml"/><Relationship Id="rId1" Type="http://schemas.openxmlformats.org/officeDocument/2006/relationships/tags" Target="../tags/tag1288.xml"/><Relationship Id="rId6" Type="http://schemas.openxmlformats.org/officeDocument/2006/relationships/tags" Target="../tags/tag1293.xml"/><Relationship Id="rId5" Type="http://schemas.openxmlformats.org/officeDocument/2006/relationships/tags" Target="../tags/tag1292.xml"/><Relationship Id="rId4" Type="http://schemas.openxmlformats.org/officeDocument/2006/relationships/tags" Target="../tags/tag1291.xml"/></Relationships>
</file>

<file path=ppt/slideLayouts/_rels/slideLayout18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296.xml"/><Relationship Id="rId7" Type="http://schemas.openxmlformats.org/officeDocument/2006/relationships/slideMaster" Target="../slideMasters/slideMaster1.xml"/><Relationship Id="rId2" Type="http://schemas.openxmlformats.org/officeDocument/2006/relationships/tags" Target="../tags/tag1295.xml"/><Relationship Id="rId1" Type="http://schemas.openxmlformats.org/officeDocument/2006/relationships/tags" Target="../tags/tag1294.xml"/><Relationship Id="rId6" Type="http://schemas.openxmlformats.org/officeDocument/2006/relationships/tags" Target="../tags/tag1299.xml"/><Relationship Id="rId5" Type="http://schemas.openxmlformats.org/officeDocument/2006/relationships/tags" Target="../tags/tag1298.xml"/><Relationship Id="rId4" Type="http://schemas.openxmlformats.org/officeDocument/2006/relationships/tags" Target="../tags/tag1297.xml"/></Relationships>
</file>

<file path=ppt/slideLayouts/_rels/slideLayout18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302.xml"/><Relationship Id="rId7" Type="http://schemas.openxmlformats.org/officeDocument/2006/relationships/slideMaster" Target="../slideMasters/slideMaster1.xml"/><Relationship Id="rId2" Type="http://schemas.openxmlformats.org/officeDocument/2006/relationships/tags" Target="../tags/tag1301.xml"/><Relationship Id="rId1" Type="http://schemas.openxmlformats.org/officeDocument/2006/relationships/tags" Target="../tags/tag1300.xml"/><Relationship Id="rId6" Type="http://schemas.openxmlformats.org/officeDocument/2006/relationships/tags" Target="../tags/tag1305.xml"/><Relationship Id="rId5" Type="http://schemas.openxmlformats.org/officeDocument/2006/relationships/tags" Target="../tags/tag1304.xml"/><Relationship Id="rId4" Type="http://schemas.openxmlformats.org/officeDocument/2006/relationships/tags" Target="../tags/tag1303.xml"/></Relationships>
</file>

<file path=ppt/slideLayouts/_rels/slideLayout18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308.xml"/><Relationship Id="rId7" Type="http://schemas.openxmlformats.org/officeDocument/2006/relationships/slideMaster" Target="../slideMasters/slideMaster1.xml"/><Relationship Id="rId2" Type="http://schemas.openxmlformats.org/officeDocument/2006/relationships/tags" Target="../tags/tag1307.xml"/><Relationship Id="rId1" Type="http://schemas.openxmlformats.org/officeDocument/2006/relationships/tags" Target="../tags/tag1306.xml"/><Relationship Id="rId6" Type="http://schemas.openxmlformats.org/officeDocument/2006/relationships/tags" Target="../tags/tag1311.xml"/><Relationship Id="rId5" Type="http://schemas.openxmlformats.org/officeDocument/2006/relationships/tags" Target="../tags/tag1310.xml"/><Relationship Id="rId4" Type="http://schemas.openxmlformats.org/officeDocument/2006/relationships/tags" Target="../tags/tag1309.xml"/></Relationships>
</file>

<file path=ppt/slideLayouts/_rels/slideLayout18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314.xml"/><Relationship Id="rId7" Type="http://schemas.openxmlformats.org/officeDocument/2006/relationships/slideMaster" Target="../slideMasters/slideMaster1.xml"/><Relationship Id="rId2" Type="http://schemas.openxmlformats.org/officeDocument/2006/relationships/tags" Target="../tags/tag1313.xml"/><Relationship Id="rId1" Type="http://schemas.openxmlformats.org/officeDocument/2006/relationships/tags" Target="../tags/tag1312.xml"/><Relationship Id="rId6" Type="http://schemas.openxmlformats.org/officeDocument/2006/relationships/tags" Target="../tags/tag1317.xml"/><Relationship Id="rId5" Type="http://schemas.openxmlformats.org/officeDocument/2006/relationships/tags" Target="../tags/tag1316.xml"/><Relationship Id="rId4" Type="http://schemas.openxmlformats.org/officeDocument/2006/relationships/tags" Target="../tags/tag1315.xml"/></Relationships>
</file>

<file path=ppt/slideLayouts/_rels/slideLayout18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320.xml"/><Relationship Id="rId7" Type="http://schemas.openxmlformats.org/officeDocument/2006/relationships/slideMaster" Target="../slideMasters/slideMaster1.xml"/><Relationship Id="rId2" Type="http://schemas.openxmlformats.org/officeDocument/2006/relationships/tags" Target="../tags/tag1319.xml"/><Relationship Id="rId1" Type="http://schemas.openxmlformats.org/officeDocument/2006/relationships/tags" Target="../tags/tag1318.xml"/><Relationship Id="rId6" Type="http://schemas.openxmlformats.org/officeDocument/2006/relationships/tags" Target="../tags/tag1323.xml"/><Relationship Id="rId5" Type="http://schemas.openxmlformats.org/officeDocument/2006/relationships/tags" Target="../tags/tag1322.xml"/><Relationship Id="rId4" Type="http://schemas.openxmlformats.org/officeDocument/2006/relationships/tags" Target="../tags/tag1321.xml"/></Relationships>
</file>

<file path=ppt/slideLayouts/_rels/slideLayout18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326.xml"/><Relationship Id="rId7" Type="http://schemas.openxmlformats.org/officeDocument/2006/relationships/slideMaster" Target="../slideMasters/slideMaster1.xml"/><Relationship Id="rId2" Type="http://schemas.openxmlformats.org/officeDocument/2006/relationships/tags" Target="../tags/tag1325.xml"/><Relationship Id="rId1" Type="http://schemas.openxmlformats.org/officeDocument/2006/relationships/tags" Target="../tags/tag1324.xml"/><Relationship Id="rId6" Type="http://schemas.openxmlformats.org/officeDocument/2006/relationships/tags" Target="../tags/tag1329.xml"/><Relationship Id="rId5" Type="http://schemas.openxmlformats.org/officeDocument/2006/relationships/tags" Target="../tags/tag1328.xml"/><Relationship Id="rId4" Type="http://schemas.openxmlformats.org/officeDocument/2006/relationships/tags" Target="../tags/tag1327.xml"/></Relationships>
</file>

<file path=ppt/slideLayouts/_rels/slideLayout18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332.xml"/><Relationship Id="rId7" Type="http://schemas.openxmlformats.org/officeDocument/2006/relationships/slideMaster" Target="../slideMasters/slideMaster1.xml"/><Relationship Id="rId2" Type="http://schemas.openxmlformats.org/officeDocument/2006/relationships/tags" Target="../tags/tag1331.xml"/><Relationship Id="rId1" Type="http://schemas.openxmlformats.org/officeDocument/2006/relationships/tags" Target="../tags/tag1330.xml"/><Relationship Id="rId6" Type="http://schemas.openxmlformats.org/officeDocument/2006/relationships/tags" Target="../tags/tag1335.xml"/><Relationship Id="rId5" Type="http://schemas.openxmlformats.org/officeDocument/2006/relationships/tags" Target="../tags/tag1334.xml"/><Relationship Id="rId4" Type="http://schemas.openxmlformats.org/officeDocument/2006/relationships/tags" Target="../tags/tag1333.xml"/></Relationships>
</file>

<file path=ppt/slideLayouts/_rels/slideLayout19.xml.rels><?xml version="1.0" encoding="UTF-8" standalone="yes"?>
<Relationships xmlns="http://schemas.openxmlformats.org/package/2006/relationships"><Relationship Id="rId8" Type="http://schemas.openxmlformats.org/officeDocument/2006/relationships/tags" Target="../tags/tag176.xml"/><Relationship Id="rId13" Type="http://schemas.openxmlformats.org/officeDocument/2006/relationships/image" Target="../media/image5.png"/><Relationship Id="rId3" Type="http://schemas.openxmlformats.org/officeDocument/2006/relationships/tags" Target="../tags/tag171.xml"/><Relationship Id="rId7" Type="http://schemas.openxmlformats.org/officeDocument/2006/relationships/tags" Target="../tags/tag175.xml"/><Relationship Id="rId12" Type="http://schemas.openxmlformats.org/officeDocument/2006/relationships/image" Target="../media/image4.jpg"/><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tags" Target="../tags/tag174.xml"/><Relationship Id="rId11" Type="http://schemas.openxmlformats.org/officeDocument/2006/relationships/image" Target="../media/image3.jpg"/><Relationship Id="rId5" Type="http://schemas.openxmlformats.org/officeDocument/2006/relationships/tags" Target="../tags/tag17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72.xml"/><Relationship Id="rId9" Type="http://schemas.openxmlformats.org/officeDocument/2006/relationships/tags" Target="../tags/tag177.xml"/><Relationship Id="rId14" Type="http://schemas.openxmlformats.org/officeDocument/2006/relationships/image" Target="../media/image6.png"/></Relationships>
</file>

<file path=ppt/slideLayouts/_rels/slideLayout19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338.xml"/><Relationship Id="rId7" Type="http://schemas.openxmlformats.org/officeDocument/2006/relationships/slideMaster" Target="../slideMasters/slideMaster1.xml"/><Relationship Id="rId2" Type="http://schemas.openxmlformats.org/officeDocument/2006/relationships/tags" Target="../tags/tag1337.xml"/><Relationship Id="rId1" Type="http://schemas.openxmlformats.org/officeDocument/2006/relationships/tags" Target="../tags/tag1336.xml"/><Relationship Id="rId6" Type="http://schemas.openxmlformats.org/officeDocument/2006/relationships/tags" Target="../tags/tag1341.xml"/><Relationship Id="rId5" Type="http://schemas.openxmlformats.org/officeDocument/2006/relationships/tags" Target="../tags/tag1340.xml"/><Relationship Id="rId4" Type="http://schemas.openxmlformats.org/officeDocument/2006/relationships/tags" Target="../tags/tag1339.xml"/></Relationships>
</file>

<file path=ppt/slideLayouts/_rels/slideLayout19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344.xml"/><Relationship Id="rId7" Type="http://schemas.openxmlformats.org/officeDocument/2006/relationships/slideMaster" Target="../slideMasters/slideMaster1.xml"/><Relationship Id="rId2" Type="http://schemas.openxmlformats.org/officeDocument/2006/relationships/tags" Target="../tags/tag1343.xml"/><Relationship Id="rId1" Type="http://schemas.openxmlformats.org/officeDocument/2006/relationships/tags" Target="../tags/tag1342.xml"/><Relationship Id="rId6" Type="http://schemas.openxmlformats.org/officeDocument/2006/relationships/tags" Target="../tags/tag1347.xml"/><Relationship Id="rId5" Type="http://schemas.openxmlformats.org/officeDocument/2006/relationships/tags" Target="../tags/tag1346.xml"/><Relationship Id="rId4" Type="http://schemas.openxmlformats.org/officeDocument/2006/relationships/tags" Target="../tags/tag1345.xml"/></Relationships>
</file>

<file path=ppt/slideLayouts/_rels/slideLayout19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350.xml"/><Relationship Id="rId7" Type="http://schemas.openxmlformats.org/officeDocument/2006/relationships/slideMaster" Target="../slideMasters/slideMaster1.xml"/><Relationship Id="rId2" Type="http://schemas.openxmlformats.org/officeDocument/2006/relationships/tags" Target="../tags/tag1349.xml"/><Relationship Id="rId1" Type="http://schemas.openxmlformats.org/officeDocument/2006/relationships/tags" Target="../tags/tag1348.xml"/><Relationship Id="rId6" Type="http://schemas.openxmlformats.org/officeDocument/2006/relationships/tags" Target="../tags/tag1353.xml"/><Relationship Id="rId5" Type="http://schemas.openxmlformats.org/officeDocument/2006/relationships/tags" Target="../tags/tag1352.xml"/><Relationship Id="rId4" Type="http://schemas.openxmlformats.org/officeDocument/2006/relationships/tags" Target="../tags/tag1351.xml"/></Relationships>
</file>

<file path=ppt/slideLayouts/_rels/slideLayout19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356.xml"/><Relationship Id="rId7" Type="http://schemas.openxmlformats.org/officeDocument/2006/relationships/slideMaster" Target="../slideMasters/slideMaster1.xml"/><Relationship Id="rId2" Type="http://schemas.openxmlformats.org/officeDocument/2006/relationships/tags" Target="../tags/tag1355.xml"/><Relationship Id="rId1" Type="http://schemas.openxmlformats.org/officeDocument/2006/relationships/tags" Target="../tags/tag1354.xml"/><Relationship Id="rId6" Type="http://schemas.openxmlformats.org/officeDocument/2006/relationships/tags" Target="../tags/tag1359.xml"/><Relationship Id="rId5" Type="http://schemas.openxmlformats.org/officeDocument/2006/relationships/tags" Target="../tags/tag1358.xml"/><Relationship Id="rId4" Type="http://schemas.openxmlformats.org/officeDocument/2006/relationships/tags" Target="../tags/tag1357.xml"/></Relationships>
</file>

<file path=ppt/slideLayouts/_rels/slideLayout19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362.xml"/><Relationship Id="rId7" Type="http://schemas.openxmlformats.org/officeDocument/2006/relationships/slideMaster" Target="../slideMasters/slideMaster1.xml"/><Relationship Id="rId2" Type="http://schemas.openxmlformats.org/officeDocument/2006/relationships/tags" Target="../tags/tag1361.xml"/><Relationship Id="rId1" Type="http://schemas.openxmlformats.org/officeDocument/2006/relationships/tags" Target="../tags/tag1360.xml"/><Relationship Id="rId6" Type="http://schemas.openxmlformats.org/officeDocument/2006/relationships/tags" Target="../tags/tag1365.xml"/><Relationship Id="rId5" Type="http://schemas.openxmlformats.org/officeDocument/2006/relationships/tags" Target="../tags/tag1364.xml"/><Relationship Id="rId4" Type="http://schemas.openxmlformats.org/officeDocument/2006/relationships/tags" Target="../tags/tag1363.xml"/></Relationships>
</file>

<file path=ppt/slideLayouts/_rels/slideLayout19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368.xml"/><Relationship Id="rId7" Type="http://schemas.openxmlformats.org/officeDocument/2006/relationships/slideMaster" Target="../slideMasters/slideMaster1.xml"/><Relationship Id="rId2" Type="http://schemas.openxmlformats.org/officeDocument/2006/relationships/tags" Target="../tags/tag1367.xml"/><Relationship Id="rId1" Type="http://schemas.openxmlformats.org/officeDocument/2006/relationships/tags" Target="../tags/tag1366.xml"/><Relationship Id="rId6" Type="http://schemas.openxmlformats.org/officeDocument/2006/relationships/tags" Target="../tags/tag1371.xml"/><Relationship Id="rId5" Type="http://schemas.openxmlformats.org/officeDocument/2006/relationships/tags" Target="../tags/tag1370.xml"/><Relationship Id="rId4" Type="http://schemas.openxmlformats.org/officeDocument/2006/relationships/tags" Target="../tags/tag1369.xml"/></Relationships>
</file>

<file path=ppt/slideLayouts/_rels/slideLayout19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374.xml"/><Relationship Id="rId7" Type="http://schemas.openxmlformats.org/officeDocument/2006/relationships/slideMaster" Target="../slideMasters/slideMaster1.xml"/><Relationship Id="rId2" Type="http://schemas.openxmlformats.org/officeDocument/2006/relationships/tags" Target="../tags/tag1373.xml"/><Relationship Id="rId1" Type="http://schemas.openxmlformats.org/officeDocument/2006/relationships/tags" Target="../tags/tag1372.xml"/><Relationship Id="rId6" Type="http://schemas.openxmlformats.org/officeDocument/2006/relationships/tags" Target="../tags/tag1377.xml"/><Relationship Id="rId5" Type="http://schemas.openxmlformats.org/officeDocument/2006/relationships/tags" Target="../tags/tag1376.xml"/><Relationship Id="rId4" Type="http://schemas.openxmlformats.org/officeDocument/2006/relationships/tags" Target="../tags/tag1375.xml"/></Relationships>
</file>

<file path=ppt/slideLayouts/_rels/slideLayout19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380.xml"/><Relationship Id="rId7" Type="http://schemas.openxmlformats.org/officeDocument/2006/relationships/slideMaster" Target="../slideMasters/slideMaster1.xml"/><Relationship Id="rId2" Type="http://schemas.openxmlformats.org/officeDocument/2006/relationships/tags" Target="../tags/tag1379.xml"/><Relationship Id="rId1" Type="http://schemas.openxmlformats.org/officeDocument/2006/relationships/tags" Target="../tags/tag1378.xml"/><Relationship Id="rId6" Type="http://schemas.openxmlformats.org/officeDocument/2006/relationships/tags" Target="../tags/tag1383.xml"/><Relationship Id="rId5" Type="http://schemas.openxmlformats.org/officeDocument/2006/relationships/tags" Target="../tags/tag1382.xml"/><Relationship Id="rId4" Type="http://schemas.openxmlformats.org/officeDocument/2006/relationships/tags" Target="../tags/tag1381.xml"/></Relationships>
</file>

<file path=ppt/slideLayouts/_rels/slideLayout19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386.xml"/><Relationship Id="rId7" Type="http://schemas.openxmlformats.org/officeDocument/2006/relationships/slideMaster" Target="../slideMasters/slideMaster1.xml"/><Relationship Id="rId2" Type="http://schemas.openxmlformats.org/officeDocument/2006/relationships/tags" Target="../tags/tag1385.xml"/><Relationship Id="rId1" Type="http://schemas.openxmlformats.org/officeDocument/2006/relationships/tags" Target="../tags/tag1384.xml"/><Relationship Id="rId6" Type="http://schemas.openxmlformats.org/officeDocument/2006/relationships/tags" Target="../tags/tag1389.xml"/><Relationship Id="rId5" Type="http://schemas.openxmlformats.org/officeDocument/2006/relationships/tags" Target="../tags/tag1388.xml"/><Relationship Id="rId4" Type="http://schemas.openxmlformats.org/officeDocument/2006/relationships/tags" Target="../tags/tag1387.xml"/></Relationships>
</file>

<file path=ppt/slideLayouts/_rels/slideLayout19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392.xml"/><Relationship Id="rId7" Type="http://schemas.openxmlformats.org/officeDocument/2006/relationships/slideMaster" Target="../slideMasters/slideMaster1.xml"/><Relationship Id="rId2" Type="http://schemas.openxmlformats.org/officeDocument/2006/relationships/tags" Target="../tags/tag1391.xml"/><Relationship Id="rId1" Type="http://schemas.openxmlformats.org/officeDocument/2006/relationships/tags" Target="../tags/tag1390.xml"/><Relationship Id="rId6" Type="http://schemas.openxmlformats.org/officeDocument/2006/relationships/tags" Target="../tags/tag1395.xml"/><Relationship Id="rId5" Type="http://schemas.openxmlformats.org/officeDocument/2006/relationships/tags" Target="../tags/tag1394.xml"/><Relationship Id="rId4" Type="http://schemas.openxmlformats.org/officeDocument/2006/relationships/tags" Target="../tags/tag1393.xml"/></Relationships>
</file>

<file path=ppt/slideLayouts/_rels/slideLayout2.xml.rels><?xml version="1.0" encoding="UTF-8" standalone="yes"?>
<Relationships xmlns="http://schemas.openxmlformats.org/package/2006/relationships"><Relationship Id="rId8" Type="http://schemas.openxmlformats.org/officeDocument/2006/relationships/tags" Target="../tags/tag23.xml"/><Relationship Id="rId13" Type="http://schemas.openxmlformats.org/officeDocument/2006/relationships/image" Target="../media/image5.png"/><Relationship Id="rId3" Type="http://schemas.openxmlformats.org/officeDocument/2006/relationships/tags" Target="../tags/tag18.xml"/><Relationship Id="rId7" Type="http://schemas.openxmlformats.org/officeDocument/2006/relationships/tags" Target="../tags/tag22.xml"/><Relationship Id="rId12" Type="http://schemas.openxmlformats.org/officeDocument/2006/relationships/image" Target="../media/image4.jpg"/><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11" Type="http://schemas.openxmlformats.org/officeDocument/2006/relationships/image" Target="../media/image3.jpg"/><Relationship Id="rId5" Type="http://schemas.openxmlformats.org/officeDocument/2006/relationships/tags" Target="../tags/tag2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9.xml"/><Relationship Id="rId9" Type="http://schemas.openxmlformats.org/officeDocument/2006/relationships/tags" Target="../tags/tag24.xml"/><Relationship Id="rId14" Type="http://schemas.openxmlformats.org/officeDocument/2006/relationships/image" Target="../media/image6.png"/></Relationships>
</file>

<file path=ppt/slideLayouts/_rels/slideLayout20.xml.rels><?xml version="1.0" encoding="UTF-8" standalone="yes"?>
<Relationships xmlns="http://schemas.openxmlformats.org/package/2006/relationships"><Relationship Id="rId8" Type="http://schemas.openxmlformats.org/officeDocument/2006/relationships/tags" Target="../tags/tag185.xml"/><Relationship Id="rId13" Type="http://schemas.openxmlformats.org/officeDocument/2006/relationships/image" Target="../media/image5.png"/><Relationship Id="rId3" Type="http://schemas.openxmlformats.org/officeDocument/2006/relationships/tags" Target="../tags/tag180.xml"/><Relationship Id="rId7" Type="http://schemas.openxmlformats.org/officeDocument/2006/relationships/tags" Target="../tags/tag184.xml"/><Relationship Id="rId12" Type="http://schemas.openxmlformats.org/officeDocument/2006/relationships/image" Target="../media/image4.jpg"/><Relationship Id="rId2" Type="http://schemas.openxmlformats.org/officeDocument/2006/relationships/tags" Target="../tags/tag179.xml"/><Relationship Id="rId1" Type="http://schemas.openxmlformats.org/officeDocument/2006/relationships/tags" Target="../tags/tag178.xml"/><Relationship Id="rId6" Type="http://schemas.openxmlformats.org/officeDocument/2006/relationships/tags" Target="../tags/tag183.xml"/><Relationship Id="rId11" Type="http://schemas.openxmlformats.org/officeDocument/2006/relationships/image" Target="../media/image3.jpg"/><Relationship Id="rId5" Type="http://schemas.openxmlformats.org/officeDocument/2006/relationships/tags" Target="../tags/tag182.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81.xml"/><Relationship Id="rId9" Type="http://schemas.openxmlformats.org/officeDocument/2006/relationships/tags" Target="../tags/tag186.xml"/><Relationship Id="rId14" Type="http://schemas.openxmlformats.org/officeDocument/2006/relationships/image" Target="../media/image6.png"/></Relationships>
</file>

<file path=ppt/slideLayouts/_rels/slideLayout200.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398.xml"/><Relationship Id="rId7" Type="http://schemas.openxmlformats.org/officeDocument/2006/relationships/slideMaster" Target="../slideMasters/slideMaster1.xml"/><Relationship Id="rId2" Type="http://schemas.openxmlformats.org/officeDocument/2006/relationships/tags" Target="../tags/tag1397.xml"/><Relationship Id="rId1" Type="http://schemas.openxmlformats.org/officeDocument/2006/relationships/tags" Target="../tags/tag1396.xml"/><Relationship Id="rId6" Type="http://schemas.openxmlformats.org/officeDocument/2006/relationships/tags" Target="../tags/tag1401.xml"/><Relationship Id="rId5" Type="http://schemas.openxmlformats.org/officeDocument/2006/relationships/tags" Target="../tags/tag1400.xml"/><Relationship Id="rId4" Type="http://schemas.openxmlformats.org/officeDocument/2006/relationships/tags" Target="../tags/tag1399.xml"/></Relationships>
</file>

<file path=ppt/slideLayouts/_rels/slideLayout201.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404.xml"/><Relationship Id="rId7" Type="http://schemas.openxmlformats.org/officeDocument/2006/relationships/slideMaster" Target="../slideMasters/slideMaster1.xml"/><Relationship Id="rId2" Type="http://schemas.openxmlformats.org/officeDocument/2006/relationships/tags" Target="../tags/tag1403.xml"/><Relationship Id="rId1" Type="http://schemas.openxmlformats.org/officeDocument/2006/relationships/tags" Target="../tags/tag1402.xml"/><Relationship Id="rId6" Type="http://schemas.openxmlformats.org/officeDocument/2006/relationships/tags" Target="../tags/tag1407.xml"/><Relationship Id="rId5" Type="http://schemas.openxmlformats.org/officeDocument/2006/relationships/tags" Target="../tags/tag1406.xml"/><Relationship Id="rId4" Type="http://schemas.openxmlformats.org/officeDocument/2006/relationships/tags" Target="../tags/tag1405.xml"/></Relationships>
</file>

<file path=ppt/slideLayouts/_rels/slideLayout202.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410.xml"/><Relationship Id="rId7" Type="http://schemas.openxmlformats.org/officeDocument/2006/relationships/slideMaster" Target="../slideMasters/slideMaster1.xml"/><Relationship Id="rId2" Type="http://schemas.openxmlformats.org/officeDocument/2006/relationships/tags" Target="../tags/tag1409.xml"/><Relationship Id="rId1" Type="http://schemas.openxmlformats.org/officeDocument/2006/relationships/tags" Target="../tags/tag1408.xml"/><Relationship Id="rId6" Type="http://schemas.openxmlformats.org/officeDocument/2006/relationships/tags" Target="../tags/tag1413.xml"/><Relationship Id="rId5" Type="http://schemas.openxmlformats.org/officeDocument/2006/relationships/tags" Target="../tags/tag1412.xml"/><Relationship Id="rId4" Type="http://schemas.openxmlformats.org/officeDocument/2006/relationships/tags" Target="../tags/tag1411.xml"/></Relationships>
</file>

<file path=ppt/slideLayouts/_rels/slideLayout203.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416.xml"/><Relationship Id="rId7" Type="http://schemas.openxmlformats.org/officeDocument/2006/relationships/slideMaster" Target="../slideMasters/slideMaster1.xml"/><Relationship Id="rId2" Type="http://schemas.openxmlformats.org/officeDocument/2006/relationships/tags" Target="../tags/tag1415.xml"/><Relationship Id="rId1" Type="http://schemas.openxmlformats.org/officeDocument/2006/relationships/tags" Target="../tags/tag1414.xml"/><Relationship Id="rId6" Type="http://schemas.openxmlformats.org/officeDocument/2006/relationships/tags" Target="../tags/tag1419.xml"/><Relationship Id="rId5" Type="http://schemas.openxmlformats.org/officeDocument/2006/relationships/tags" Target="../tags/tag1418.xml"/><Relationship Id="rId4" Type="http://schemas.openxmlformats.org/officeDocument/2006/relationships/tags" Target="../tags/tag1417.xml"/></Relationships>
</file>

<file path=ppt/slideLayouts/_rels/slideLayout204.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422.xml"/><Relationship Id="rId7" Type="http://schemas.openxmlformats.org/officeDocument/2006/relationships/slideMaster" Target="../slideMasters/slideMaster1.xml"/><Relationship Id="rId2" Type="http://schemas.openxmlformats.org/officeDocument/2006/relationships/tags" Target="../tags/tag1421.xml"/><Relationship Id="rId1" Type="http://schemas.openxmlformats.org/officeDocument/2006/relationships/tags" Target="../tags/tag1420.xml"/><Relationship Id="rId6" Type="http://schemas.openxmlformats.org/officeDocument/2006/relationships/tags" Target="../tags/tag1425.xml"/><Relationship Id="rId5" Type="http://schemas.openxmlformats.org/officeDocument/2006/relationships/tags" Target="../tags/tag1424.xml"/><Relationship Id="rId4" Type="http://schemas.openxmlformats.org/officeDocument/2006/relationships/tags" Target="../tags/tag1423.xml"/></Relationships>
</file>

<file path=ppt/slideLayouts/_rels/slideLayout205.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428.xml"/><Relationship Id="rId7" Type="http://schemas.openxmlformats.org/officeDocument/2006/relationships/slideMaster" Target="../slideMasters/slideMaster1.xml"/><Relationship Id="rId2" Type="http://schemas.openxmlformats.org/officeDocument/2006/relationships/tags" Target="../tags/tag1427.xml"/><Relationship Id="rId1" Type="http://schemas.openxmlformats.org/officeDocument/2006/relationships/tags" Target="../tags/tag1426.xml"/><Relationship Id="rId6" Type="http://schemas.openxmlformats.org/officeDocument/2006/relationships/tags" Target="../tags/tag1431.xml"/><Relationship Id="rId5" Type="http://schemas.openxmlformats.org/officeDocument/2006/relationships/tags" Target="../tags/tag1430.xml"/><Relationship Id="rId4" Type="http://schemas.openxmlformats.org/officeDocument/2006/relationships/tags" Target="../tags/tag1429.xml"/></Relationships>
</file>

<file path=ppt/slideLayouts/_rels/slideLayout206.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434.xml"/><Relationship Id="rId7" Type="http://schemas.openxmlformats.org/officeDocument/2006/relationships/slideMaster" Target="../slideMasters/slideMaster1.xml"/><Relationship Id="rId2" Type="http://schemas.openxmlformats.org/officeDocument/2006/relationships/tags" Target="../tags/tag1433.xml"/><Relationship Id="rId1" Type="http://schemas.openxmlformats.org/officeDocument/2006/relationships/tags" Target="../tags/tag1432.xml"/><Relationship Id="rId6" Type="http://schemas.openxmlformats.org/officeDocument/2006/relationships/tags" Target="../tags/tag1437.xml"/><Relationship Id="rId5" Type="http://schemas.openxmlformats.org/officeDocument/2006/relationships/tags" Target="../tags/tag1436.xml"/><Relationship Id="rId4" Type="http://schemas.openxmlformats.org/officeDocument/2006/relationships/tags" Target="../tags/tag1435.xml"/></Relationships>
</file>

<file path=ppt/slideLayouts/_rels/slideLayout207.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440.xml"/><Relationship Id="rId7" Type="http://schemas.openxmlformats.org/officeDocument/2006/relationships/slideMaster" Target="../slideMasters/slideMaster1.xml"/><Relationship Id="rId2" Type="http://schemas.openxmlformats.org/officeDocument/2006/relationships/tags" Target="../tags/tag1439.xml"/><Relationship Id="rId1" Type="http://schemas.openxmlformats.org/officeDocument/2006/relationships/tags" Target="../tags/tag1438.xml"/><Relationship Id="rId6" Type="http://schemas.openxmlformats.org/officeDocument/2006/relationships/tags" Target="../tags/tag1443.xml"/><Relationship Id="rId5" Type="http://schemas.openxmlformats.org/officeDocument/2006/relationships/tags" Target="../tags/tag1442.xml"/><Relationship Id="rId4" Type="http://schemas.openxmlformats.org/officeDocument/2006/relationships/tags" Target="../tags/tag1441.xml"/></Relationships>
</file>

<file path=ppt/slideLayouts/_rels/slideLayout208.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446.xml"/><Relationship Id="rId7" Type="http://schemas.openxmlformats.org/officeDocument/2006/relationships/slideMaster" Target="../slideMasters/slideMaster1.xml"/><Relationship Id="rId2" Type="http://schemas.openxmlformats.org/officeDocument/2006/relationships/tags" Target="../tags/tag1445.xml"/><Relationship Id="rId1" Type="http://schemas.openxmlformats.org/officeDocument/2006/relationships/tags" Target="../tags/tag1444.xml"/><Relationship Id="rId6" Type="http://schemas.openxmlformats.org/officeDocument/2006/relationships/tags" Target="../tags/tag1449.xml"/><Relationship Id="rId5" Type="http://schemas.openxmlformats.org/officeDocument/2006/relationships/tags" Target="../tags/tag1448.xml"/><Relationship Id="rId4" Type="http://schemas.openxmlformats.org/officeDocument/2006/relationships/tags" Target="../tags/tag1447.xml"/></Relationships>
</file>

<file path=ppt/slideLayouts/_rels/slideLayout209.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452.xml"/><Relationship Id="rId7" Type="http://schemas.openxmlformats.org/officeDocument/2006/relationships/slideMaster" Target="../slideMasters/slideMaster1.xml"/><Relationship Id="rId2" Type="http://schemas.openxmlformats.org/officeDocument/2006/relationships/tags" Target="../tags/tag1451.xml"/><Relationship Id="rId1" Type="http://schemas.openxmlformats.org/officeDocument/2006/relationships/tags" Target="../tags/tag1450.xml"/><Relationship Id="rId6" Type="http://schemas.openxmlformats.org/officeDocument/2006/relationships/tags" Target="../tags/tag1455.xml"/><Relationship Id="rId5" Type="http://schemas.openxmlformats.org/officeDocument/2006/relationships/tags" Target="../tags/tag1454.xml"/><Relationship Id="rId4" Type="http://schemas.openxmlformats.org/officeDocument/2006/relationships/tags" Target="../tags/tag1453.xml"/></Relationships>
</file>

<file path=ppt/slideLayouts/_rels/slideLayout21.xml.rels><?xml version="1.0" encoding="UTF-8" standalone="yes"?>
<Relationships xmlns="http://schemas.openxmlformats.org/package/2006/relationships"><Relationship Id="rId8" Type="http://schemas.openxmlformats.org/officeDocument/2006/relationships/tags" Target="../tags/tag194.xml"/><Relationship Id="rId13" Type="http://schemas.openxmlformats.org/officeDocument/2006/relationships/image" Target="../media/image5.png"/><Relationship Id="rId3" Type="http://schemas.openxmlformats.org/officeDocument/2006/relationships/tags" Target="../tags/tag189.xml"/><Relationship Id="rId7" Type="http://schemas.openxmlformats.org/officeDocument/2006/relationships/tags" Target="../tags/tag193.xml"/><Relationship Id="rId12" Type="http://schemas.openxmlformats.org/officeDocument/2006/relationships/image" Target="../media/image4.jpg"/><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tags" Target="../tags/tag192.xml"/><Relationship Id="rId11" Type="http://schemas.openxmlformats.org/officeDocument/2006/relationships/image" Target="../media/image3.jpg"/><Relationship Id="rId5" Type="http://schemas.openxmlformats.org/officeDocument/2006/relationships/tags" Target="../tags/tag19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90.xml"/><Relationship Id="rId9" Type="http://schemas.openxmlformats.org/officeDocument/2006/relationships/tags" Target="../tags/tag195.xml"/><Relationship Id="rId14" Type="http://schemas.openxmlformats.org/officeDocument/2006/relationships/image" Target="../media/image6.png"/></Relationships>
</file>

<file path=ppt/slideLayouts/_rels/slideLayout210.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458.xml"/><Relationship Id="rId7" Type="http://schemas.openxmlformats.org/officeDocument/2006/relationships/slideMaster" Target="../slideMasters/slideMaster1.xml"/><Relationship Id="rId2" Type="http://schemas.openxmlformats.org/officeDocument/2006/relationships/tags" Target="../tags/tag1457.xml"/><Relationship Id="rId1" Type="http://schemas.openxmlformats.org/officeDocument/2006/relationships/tags" Target="../tags/tag1456.xml"/><Relationship Id="rId6" Type="http://schemas.openxmlformats.org/officeDocument/2006/relationships/tags" Target="../tags/tag1461.xml"/><Relationship Id="rId5" Type="http://schemas.openxmlformats.org/officeDocument/2006/relationships/tags" Target="../tags/tag1460.xml"/><Relationship Id="rId4" Type="http://schemas.openxmlformats.org/officeDocument/2006/relationships/tags" Target="../tags/tag1459.xml"/></Relationships>
</file>

<file path=ppt/slideLayouts/_rels/slideLayout21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464.xml"/><Relationship Id="rId7" Type="http://schemas.openxmlformats.org/officeDocument/2006/relationships/slideMaster" Target="../slideMasters/slideMaster1.xml"/><Relationship Id="rId2" Type="http://schemas.openxmlformats.org/officeDocument/2006/relationships/tags" Target="../tags/tag1463.xml"/><Relationship Id="rId1" Type="http://schemas.openxmlformats.org/officeDocument/2006/relationships/tags" Target="../tags/tag1462.xml"/><Relationship Id="rId6" Type="http://schemas.openxmlformats.org/officeDocument/2006/relationships/tags" Target="../tags/tag1467.xml"/><Relationship Id="rId5" Type="http://schemas.openxmlformats.org/officeDocument/2006/relationships/tags" Target="../tags/tag1466.xml"/><Relationship Id="rId4" Type="http://schemas.openxmlformats.org/officeDocument/2006/relationships/tags" Target="../tags/tag1465.xml"/></Relationships>
</file>

<file path=ppt/slideLayouts/_rels/slideLayout21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470.xml"/><Relationship Id="rId7" Type="http://schemas.openxmlformats.org/officeDocument/2006/relationships/slideMaster" Target="../slideMasters/slideMaster1.xml"/><Relationship Id="rId2" Type="http://schemas.openxmlformats.org/officeDocument/2006/relationships/tags" Target="../tags/tag1469.xml"/><Relationship Id="rId1" Type="http://schemas.openxmlformats.org/officeDocument/2006/relationships/tags" Target="../tags/tag1468.xml"/><Relationship Id="rId6" Type="http://schemas.openxmlformats.org/officeDocument/2006/relationships/tags" Target="../tags/tag1473.xml"/><Relationship Id="rId5" Type="http://schemas.openxmlformats.org/officeDocument/2006/relationships/tags" Target="../tags/tag1472.xml"/><Relationship Id="rId4" Type="http://schemas.openxmlformats.org/officeDocument/2006/relationships/tags" Target="../tags/tag1471.xml"/></Relationships>
</file>

<file path=ppt/slideLayouts/_rels/slideLayout21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476.xml"/><Relationship Id="rId7" Type="http://schemas.openxmlformats.org/officeDocument/2006/relationships/slideMaster" Target="../slideMasters/slideMaster1.xml"/><Relationship Id="rId2" Type="http://schemas.openxmlformats.org/officeDocument/2006/relationships/tags" Target="../tags/tag1475.xml"/><Relationship Id="rId1" Type="http://schemas.openxmlformats.org/officeDocument/2006/relationships/tags" Target="../tags/tag1474.xml"/><Relationship Id="rId6" Type="http://schemas.openxmlformats.org/officeDocument/2006/relationships/tags" Target="../tags/tag1479.xml"/><Relationship Id="rId5" Type="http://schemas.openxmlformats.org/officeDocument/2006/relationships/tags" Target="../tags/tag1478.xml"/><Relationship Id="rId4" Type="http://schemas.openxmlformats.org/officeDocument/2006/relationships/tags" Target="../tags/tag1477.xml"/></Relationships>
</file>

<file path=ppt/slideLayouts/_rels/slideLayout21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482.xml"/><Relationship Id="rId7" Type="http://schemas.openxmlformats.org/officeDocument/2006/relationships/slideMaster" Target="../slideMasters/slideMaster1.xml"/><Relationship Id="rId2" Type="http://schemas.openxmlformats.org/officeDocument/2006/relationships/tags" Target="../tags/tag1481.xml"/><Relationship Id="rId1" Type="http://schemas.openxmlformats.org/officeDocument/2006/relationships/tags" Target="../tags/tag1480.xml"/><Relationship Id="rId6" Type="http://schemas.openxmlformats.org/officeDocument/2006/relationships/tags" Target="../tags/tag1485.xml"/><Relationship Id="rId5" Type="http://schemas.openxmlformats.org/officeDocument/2006/relationships/tags" Target="../tags/tag1484.xml"/><Relationship Id="rId4" Type="http://schemas.openxmlformats.org/officeDocument/2006/relationships/tags" Target="../tags/tag1483.xml"/></Relationships>
</file>

<file path=ppt/slideLayouts/_rels/slideLayout21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488.xml"/><Relationship Id="rId7" Type="http://schemas.openxmlformats.org/officeDocument/2006/relationships/slideMaster" Target="../slideMasters/slideMaster1.xml"/><Relationship Id="rId2" Type="http://schemas.openxmlformats.org/officeDocument/2006/relationships/tags" Target="../tags/tag1487.xml"/><Relationship Id="rId1" Type="http://schemas.openxmlformats.org/officeDocument/2006/relationships/tags" Target="../tags/tag1486.xml"/><Relationship Id="rId6" Type="http://schemas.openxmlformats.org/officeDocument/2006/relationships/tags" Target="../tags/tag1491.xml"/><Relationship Id="rId5" Type="http://schemas.openxmlformats.org/officeDocument/2006/relationships/tags" Target="../tags/tag1490.xml"/><Relationship Id="rId4" Type="http://schemas.openxmlformats.org/officeDocument/2006/relationships/tags" Target="../tags/tag1489.xml"/></Relationships>
</file>

<file path=ppt/slideLayouts/_rels/slideLayout21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494.xml"/><Relationship Id="rId7" Type="http://schemas.openxmlformats.org/officeDocument/2006/relationships/slideMaster" Target="../slideMasters/slideMaster1.xml"/><Relationship Id="rId2" Type="http://schemas.openxmlformats.org/officeDocument/2006/relationships/tags" Target="../tags/tag1493.xml"/><Relationship Id="rId1" Type="http://schemas.openxmlformats.org/officeDocument/2006/relationships/tags" Target="../tags/tag1492.xml"/><Relationship Id="rId6" Type="http://schemas.openxmlformats.org/officeDocument/2006/relationships/tags" Target="../tags/tag1497.xml"/><Relationship Id="rId5" Type="http://schemas.openxmlformats.org/officeDocument/2006/relationships/tags" Target="../tags/tag1496.xml"/><Relationship Id="rId4" Type="http://schemas.openxmlformats.org/officeDocument/2006/relationships/tags" Target="../tags/tag1495.xml"/></Relationships>
</file>

<file path=ppt/slideLayouts/_rels/slideLayout217.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500.xml"/><Relationship Id="rId7" Type="http://schemas.openxmlformats.org/officeDocument/2006/relationships/slideMaster" Target="../slideMasters/slideMaster1.xml"/><Relationship Id="rId2" Type="http://schemas.openxmlformats.org/officeDocument/2006/relationships/tags" Target="../tags/tag1499.xml"/><Relationship Id="rId1" Type="http://schemas.openxmlformats.org/officeDocument/2006/relationships/tags" Target="../tags/tag1498.xml"/><Relationship Id="rId6" Type="http://schemas.openxmlformats.org/officeDocument/2006/relationships/tags" Target="../tags/tag1503.xml"/><Relationship Id="rId5" Type="http://schemas.openxmlformats.org/officeDocument/2006/relationships/tags" Target="../tags/tag1502.xml"/><Relationship Id="rId4" Type="http://schemas.openxmlformats.org/officeDocument/2006/relationships/tags" Target="../tags/tag1501.xml"/></Relationships>
</file>

<file path=ppt/slideLayouts/_rels/slideLayout218.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506.xml"/><Relationship Id="rId7" Type="http://schemas.openxmlformats.org/officeDocument/2006/relationships/slideMaster" Target="../slideMasters/slideMaster1.xml"/><Relationship Id="rId2" Type="http://schemas.openxmlformats.org/officeDocument/2006/relationships/tags" Target="../tags/tag1505.xml"/><Relationship Id="rId1" Type="http://schemas.openxmlformats.org/officeDocument/2006/relationships/tags" Target="../tags/tag1504.xml"/><Relationship Id="rId6" Type="http://schemas.openxmlformats.org/officeDocument/2006/relationships/tags" Target="../tags/tag1509.xml"/><Relationship Id="rId5" Type="http://schemas.openxmlformats.org/officeDocument/2006/relationships/tags" Target="../tags/tag1508.xml"/><Relationship Id="rId4" Type="http://schemas.openxmlformats.org/officeDocument/2006/relationships/tags" Target="../tags/tag1507.xml"/></Relationships>
</file>

<file path=ppt/slideLayouts/_rels/slideLayout219.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512.xml"/><Relationship Id="rId7" Type="http://schemas.openxmlformats.org/officeDocument/2006/relationships/slideMaster" Target="../slideMasters/slideMaster1.xml"/><Relationship Id="rId2" Type="http://schemas.openxmlformats.org/officeDocument/2006/relationships/tags" Target="../tags/tag1511.xml"/><Relationship Id="rId1" Type="http://schemas.openxmlformats.org/officeDocument/2006/relationships/tags" Target="../tags/tag1510.xml"/><Relationship Id="rId6" Type="http://schemas.openxmlformats.org/officeDocument/2006/relationships/tags" Target="../tags/tag1515.xml"/><Relationship Id="rId5" Type="http://schemas.openxmlformats.org/officeDocument/2006/relationships/tags" Target="../tags/tag1514.xml"/><Relationship Id="rId4" Type="http://schemas.openxmlformats.org/officeDocument/2006/relationships/tags" Target="../tags/tag1513.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203.xml"/><Relationship Id="rId13" Type="http://schemas.openxmlformats.org/officeDocument/2006/relationships/image" Target="../media/image5.png"/><Relationship Id="rId3" Type="http://schemas.openxmlformats.org/officeDocument/2006/relationships/tags" Target="../tags/tag198.xml"/><Relationship Id="rId7" Type="http://schemas.openxmlformats.org/officeDocument/2006/relationships/tags" Target="../tags/tag202.xml"/><Relationship Id="rId12" Type="http://schemas.openxmlformats.org/officeDocument/2006/relationships/image" Target="../media/image4.jp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tags" Target="../tags/tag201.xml"/><Relationship Id="rId11" Type="http://schemas.openxmlformats.org/officeDocument/2006/relationships/image" Target="../media/image3.jpg"/><Relationship Id="rId5" Type="http://schemas.openxmlformats.org/officeDocument/2006/relationships/tags" Target="../tags/tag20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199.xml"/><Relationship Id="rId9" Type="http://schemas.openxmlformats.org/officeDocument/2006/relationships/tags" Target="../tags/tag204.xml"/><Relationship Id="rId14" Type="http://schemas.openxmlformats.org/officeDocument/2006/relationships/image" Target="../media/image6.png"/></Relationships>
</file>

<file path=ppt/slideLayouts/_rels/slideLayout220.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518.xml"/><Relationship Id="rId7" Type="http://schemas.openxmlformats.org/officeDocument/2006/relationships/slideMaster" Target="../slideMasters/slideMaster1.xml"/><Relationship Id="rId2" Type="http://schemas.openxmlformats.org/officeDocument/2006/relationships/tags" Target="../tags/tag1517.xml"/><Relationship Id="rId1" Type="http://schemas.openxmlformats.org/officeDocument/2006/relationships/tags" Target="../tags/tag1516.xml"/><Relationship Id="rId6" Type="http://schemas.openxmlformats.org/officeDocument/2006/relationships/tags" Target="../tags/tag1521.xml"/><Relationship Id="rId5" Type="http://schemas.openxmlformats.org/officeDocument/2006/relationships/tags" Target="../tags/tag1520.xml"/><Relationship Id="rId4" Type="http://schemas.openxmlformats.org/officeDocument/2006/relationships/tags" Target="../tags/tag1519.xml"/></Relationships>
</file>

<file path=ppt/slideLayouts/_rels/slideLayout22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524.xml"/><Relationship Id="rId7" Type="http://schemas.openxmlformats.org/officeDocument/2006/relationships/slideMaster" Target="../slideMasters/slideMaster1.xml"/><Relationship Id="rId2" Type="http://schemas.openxmlformats.org/officeDocument/2006/relationships/tags" Target="../tags/tag1523.xml"/><Relationship Id="rId1" Type="http://schemas.openxmlformats.org/officeDocument/2006/relationships/tags" Target="../tags/tag1522.xml"/><Relationship Id="rId6" Type="http://schemas.openxmlformats.org/officeDocument/2006/relationships/tags" Target="../tags/tag1527.xml"/><Relationship Id="rId5" Type="http://schemas.openxmlformats.org/officeDocument/2006/relationships/tags" Target="../tags/tag1526.xml"/><Relationship Id="rId4" Type="http://schemas.openxmlformats.org/officeDocument/2006/relationships/tags" Target="../tags/tag1525.xml"/></Relationships>
</file>

<file path=ppt/slideLayouts/_rels/slideLayout22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530.xml"/><Relationship Id="rId7" Type="http://schemas.openxmlformats.org/officeDocument/2006/relationships/slideMaster" Target="../slideMasters/slideMaster1.xml"/><Relationship Id="rId2" Type="http://schemas.openxmlformats.org/officeDocument/2006/relationships/tags" Target="../tags/tag1529.xml"/><Relationship Id="rId1" Type="http://schemas.openxmlformats.org/officeDocument/2006/relationships/tags" Target="../tags/tag1528.xml"/><Relationship Id="rId6" Type="http://schemas.openxmlformats.org/officeDocument/2006/relationships/tags" Target="../tags/tag1533.xml"/><Relationship Id="rId5" Type="http://schemas.openxmlformats.org/officeDocument/2006/relationships/tags" Target="../tags/tag1532.xml"/><Relationship Id="rId4" Type="http://schemas.openxmlformats.org/officeDocument/2006/relationships/tags" Target="../tags/tag1531.xml"/></Relationships>
</file>

<file path=ppt/slideLayouts/_rels/slideLayout22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536.xml"/><Relationship Id="rId7" Type="http://schemas.openxmlformats.org/officeDocument/2006/relationships/slideMaster" Target="../slideMasters/slideMaster1.xml"/><Relationship Id="rId2" Type="http://schemas.openxmlformats.org/officeDocument/2006/relationships/tags" Target="../tags/tag1535.xml"/><Relationship Id="rId1" Type="http://schemas.openxmlformats.org/officeDocument/2006/relationships/tags" Target="../tags/tag1534.xml"/><Relationship Id="rId6" Type="http://schemas.openxmlformats.org/officeDocument/2006/relationships/tags" Target="../tags/tag1539.xml"/><Relationship Id="rId5" Type="http://schemas.openxmlformats.org/officeDocument/2006/relationships/tags" Target="../tags/tag1538.xml"/><Relationship Id="rId4" Type="http://schemas.openxmlformats.org/officeDocument/2006/relationships/tags" Target="../tags/tag1537.xml"/></Relationships>
</file>

<file path=ppt/slideLayouts/_rels/slideLayout22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542.xml"/><Relationship Id="rId7" Type="http://schemas.openxmlformats.org/officeDocument/2006/relationships/slideMaster" Target="../slideMasters/slideMaster1.xml"/><Relationship Id="rId2" Type="http://schemas.openxmlformats.org/officeDocument/2006/relationships/tags" Target="../tags/tag1541.xml"/><Relationship Id="rId1" Type="http://schemas.openxmlformats.org/officeDocument/2006/relationships/tags" Target="../tags/tag1540.xml"/><Relationship Id="rId6" Type="http://schemas.openxmlformats.org/officeDocument/2006/relationships/tags" Target="../tags/tag1545.xml"/><Relationship Id="rId5" Type="http://schemas.openxmlformats.org/officeDocument/2006/relationships/tags" Target="../tags/tag1544.xml"/><Relationship Id="rId4" Type="http://schemas.openxmlformats.org/officeDocument/2006/relationships/tags" Target="../tags/tag1543.xml"/></Relationships>
</file>

<file path=ppt/slideLayouts/_rels/slideLayout22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548.xml"/><Relationship Id="rId7" Type="http://schemas.openxmlformats.org/officeDocument/2006/relationships/slideMaster" Target="../slideMasters/slideMaster1.xml"/><Relationship Id="rId2" Type="http://schemas.openxmlformats.org/officeDocument/2006/relationships/tags" Target="../tags/tag1547.xml"/><Relationship Id="rId1" Type="http://schemas.openxmlformats.org/officeDocument/2006/relationships/tags" Target="../tags/tag1546.xml"/><Relationship Id="rId6" Type="http://schemas.openxmlformats.org/officeDocument/2006/relationships/tags" Target="../tags/tag1551.xml"/><Relationship Id="rId5" Type="http://schemas.openxmlformats.org/officeDocument/2006/relationships/tags" Target="../tags/tag1550.xml"/><Relationship Id="rId4" Type="http://schemas.openxmlformats.org/officeDocument/2006/relationships/tags" Target="../tags/tag1549.xml"/></Relationships>
</file>

<file path=ppt/slideLayouts/_rels/slideLayout22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554.xml"/><Relationship Id="rId7" Type="http://schemas.openxmlformats.org/officeDocument/2006/relationships/slideMaster" Target="../slideMasters/slideMaster1.xml"/><Relationship Id="rId2" Type="http://schemas.openxmlformats.org/officeDocument/2006/relationships/tags" Target="../tags/tag1553.xml"/><Relationship Id="rId1" Type="http://schemas.openxmlformats.org/officeDocument/2006/relationships/tags" Target="../tags/tag1552.xml"/><Relationship Id="rId6" Type="http://schemas.openxmlformats.org/officeDocument/2006/relationships/tags" Target="../tags/tag1557.xml"/><Relationship Id="rId5" Type="http://schemas.openxmlformats.org/officeDocument/2006/relationships/tags" Target="../tags/tag1556.xml"/><Relationship Id="rId4" Type="http://schemas.openxmlformats.org/officeDocument/2006/relationships/tags" Target="../tags/tag1555.xml"/></Relationships>
</file>

<file path=ppt/slideLayouts/_rels/slideLayout22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560.xml"/><Relationship Id="rId7" Type="http://schemas.openxmlformats.org/officeDocument/2006/relationships/slideMaster" Target="../slideMasters/slideMaster1.xml"/><Relationship Id="rId2" Type="http://schemas.openxmlformats.org/officeDocument/2006/relationships/tags" Target="../tags/tag1559.xml"/><Relationship Id="rId1" Type="http://schemas.openxmlformats.org/officeDocument/2006/relationships/tags" Target="../tags/tag1558.xml"/><Relationship Id="rId6" Type="http://schemas.openxmlformats.org/officeDocument/2006/relationships/tags" Target="../tags/tag1563.xml"/><Relationship Id="rId5" Type="http://schemas.openxmlformats.org/officeDocument/2006/relationships/tags" Target="../tags/tag1562.xml"/><Relationship Id="rId4" Type="http://schemas.openxmlformats.org/officeDocument/2006/relationships/tags" Target="../tags/tag1561.xml"/></Relationships>
</file>

<file path=ppt/slideLayouts/_rels/slideLayout22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566.xml"/><Relationship Id="rId7" Type="http://schemas.openxmlformats.org/officeDocument/2006/relationships/slideMaster" Target="../slideMasters/slideMaster1.xml"/><Relationship Id="rId2" Type="http://schemas.openxmlformats.org/officeDocument/2006/relationships/tags" Target="../tags/tag1565.xml"/><Relationship Id="rId1" Type="http://schemas.openxmlformats.org/officeDocument/2006/relationships/tags" Target="../tags/tag1564.xml"/><Relationship Id="rId6" Type="http://schemas.openxmlformats.org/officeDocument/2006/relationships/tags" Target="../tags/tag1569.xml"/><Relationship Id="rId5" Type="http://schemas.openxmlformats.org/officeDocument/2006/relationships/tags" Target="../tags/tag1568.xml"/><Relationship Id="rId4" Type="http://schemas.openxmlformats.org/officeDocument/2006/relationships/tags" Target="../tags/tag1567.xml"/></Relationships>
</file>

<file path=ppt/slideLayouts/_rels/slideLayout22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572.xml"/><Relationship Id="rId7" Type="http://schemas.openxmlformats.org/officeDocument/2006/relationships/slideMaster" Target="../slideMasters/slideMaster1.xml"/><Relationship Id="rId2" Type="http://schemas.openxmlformats.org/officeDocument/2006/relationships/tags" Target="../tags/tag1571.xml"/><Relationship Id="rId1" Type="http://schemas.openxmlformats.org/officeDocument/2006/relationships/tags" Target="../tags/tag1570.xml"/><Relationship Id="rId6" Type="http://schemas.openxmlformats.org/officeDocument/2006/relationships/tags" Target="../tags/tag1575.xml"/><Relationship Id="rId5" Type="http://schemas.openxmlformats.org/officeDocument/2006/relationships/tags" Target="../tags/tag1574.xml"/><Relationship Id="rId4" Type="http://schemas.openxmlformats.org/officeDocument/2006/relationships/tags" Target="../tags/tag1573.xml"/></Relationships>
</file>

<file path=ppt/slideLayouts/_rels/slideLayout23.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image" Target="../media/image5.png"/><Relationship Id="rId3" Type="http://schemas.openxmlformats.org/officeDocument/2006/relationships/tags" Target="../tags/tag207.xml"/><Relationship Id="rId7" Type="http://schemas.openxmlformats.org/officeDocument/2006/relationships/tags" Target="../tags/tag211.xml"/><Relationship Id="rId12" Type="http://schemas.openxmlformats.org/officeDocument/2006/relationships/image" Target="../media/image4.jpg"/><Relationship Id="rId2" Type="http://schemas.openxmlformats.org/officeDocument/2006/relationships/tags" Target="../tags/tag206.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image" Target="../media/image3.jpg"/><Relationship Id="rId5" Type="http://schemas.openxmlformats.org/officeDocument/2006/relationships/tags" Target="../tags/tag20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image" Target="../media/image6.png"/></Relationships>
</file>

<file path=ppt/slideLayouts/_rels/slideLayout23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578.xml"/><Relationship Id="rId7" Type="http://schemas.openxmlformats.org/officeDocument/2006/relationships/slideMaster" Target="../slideMasters/slideMaster1.xml"/><Relationship Id="rId2" Type="http://schemas.openxmlformats.org/officeDocument/2006/relationships/tags" Target="../tags/tag1577.xml"/><Relationship Id="rId1" Type="http://schemas.openxmlformats.org/officeDocument/2006/relationships/tags" Target="../tags/tag1576.xml"/><Relationship Id="rId6" Type="http://schemas.openxmlformats.org/officeDocument/2006/relationships/tags" Target="../tags/tag1581.xml"/><Relationship Id="rId5" Type="http://schemas.openxmlformats.org/officeDocument/2006/relationships/tags" Target="../tags/tag1580.xml"/><Relationship Id="rId4" Type="http://schemas.openxmlformats.org/officeDocument/2006/relationships/tags" Target="../tags/tag1579.xml"/></Relationships>
</file>

<file path=ppt/slideLayouts/_rels/slideLayout23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584.xml"/><Relationship Id="rId7" Type="http://schemas.openxmlformats.org/officeDocument/2006/relationships/slideMaster" Target="../slideMasters/slideMaster1.xml"/><Relationship Id="rId2" Type="http://schemas.openxmlformats.org/officeDocument/2006/relationships/tags" Target="../tags/tag1583.xml"/><Relationship Id="rId1" Type="http://schemas.openxmlformats.org/officeDocument/2006/relationships/tags" Target="../tags/tag1582.xml"/><Relationship Id="rId6" Type="http://schemas.openxmlformats.org/officeDocument/2006/relationships/tags" Target="../tags/tag1587.xml"/><Relationship Id="rId5" Type="http://schemas.openxmlformats.org/officeDocument/2006/relationships/tags" Target="../tags/tag1586.xml"/><Relationship Id="rId4" Type="http://schemas.openxmlformats.org/officeDocument/2006/relationships/tags" Target="../tags/tag1585.xml"/></Relationships>
</file>

<file path=ppt/slideLayouts/_rels/slideLayout23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590.xml"/><Relationship Id="rId7" Type="http://schemas.openxmlformats.org/officeDocument/2006/relationships/slideMaster" Target="../slideMasters/slideMaster1.xml"/><Relationship Id="rId2" Type="http://schemas.openxmlformats.org/officeDocument/2006/relationships/tags" Target="../tags/tag1589.xml"/><Relationship Id="rId1" Type="http://schemas.openxmlformats.org/officeDocument/2006/relationships/tags" Target="../tags/tag1588.xml"/><Relationship Id="rId6" Type="http://schemas.openxmlformats.org/officeDocument/2006/relationships/tags" Target="../tags/tag1593.xml"/><Relationship Id="rId5" Type="http://schemas.openxmlformats.org/officeDocument/2006/relationships/tags" Target="../tags/tag1592.xml"/><Relationship Id="rId4" Type="http://schemas.openxmlformats.org/officeDocument/2006/relationships/tags" Target="../tags/tag1591.xml"/></Relationships>
</file>

<file path=ppt/slideLayouts/_rels/slideLayout23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596.xml"/><Relationship Id="rId7" Type="http://schemas.openxmlformats.org/officeDocument/2006/relationships/slideMaster" Target="../slideMasters/slideMaster1.xml"/><Relationship Id="rId2" Type="http://schemas.openxmlformats.org/officeDocument/2006/relationships/tags" Target="../tags/tag1595.xml"/><Relationship Id="rId1" Type="http://schemas.openxmlformats.org/officeDocument/2006/relationships/tags" Target="../tags/tag1594.xml"/><Relationship Id="rId6" Type="http://schemas.openxmlformats.org/officeDocument/2006/relationships/tags" Target="../tags/tag1599.xml"/><Relationship Id="rId5" Type="http://schemas.openxmlformats.org/officeDocument/2006/relationships/tags" Target="../tags/tag1598.xml"/><Relationship Id="rId4" Type="http://schemas.openxmlformats.org/officeDocument/2006/relationships/tags" Target="../tags/tag1597.xml"/></Relationships>
</file>

<file path=ppt/slideLayouts/_rels/slideLayout23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02.xml"/><Relationship Id="rId7" Type="http://schemas.openxmlformats.org/officeDocument/2006/relationships/slideMaster" Target="../slideMasters/slideMaster1.xml"/><Relationship Id="rId2" Type="http://schemas.openxmlformats.org/officeDocument/2006/relationships/tags" Target="../tags/tag1601.xml"/><Relationship Id="rId1" Type="http://schemas.openxmlformats.org/officeDocument/2006/relationships/tags" Target="../tags/tag1600.xml"/><Relationship Id="rId6" Type="http://schemas.openxmlformats.org/officeDocument/2006/relationships/tags" Target="../tags/tag1605.xml"/><Relationship Id="rId5" Type="http://schemas.openxmlformats.org/officeDocument/2006/relationships/tags" Target="../tags/tag1604.xml"/><Relationship Id="rId4" Type="http://schemas.openxmlformats.org/officeDocument/2006/relationships/tags" Target="../tags/tag1603.xml"/></Relationships>
</file>

<file path=ppt/slideLayouts/_rels/slideLayout23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608.xml"/><Relationship Id="rId7" Type="http://schemas.openxmlformats.org/officeDocument/2006/relationships/slideMaster" Target="../slideMasters/slideMaster1.xml"/><Relationship Id="rId2" Type="http://schemas.openxmlformats.org/officeDocument/2006/relationships/tags" Target="../tags/tag1607.xml"/><Relationship Id="rId1" Type="http://schemas.openxmlformats.org/officeDocument/2006/relationships/tags" Target="../tags/tag1606.xml"/><Relationship Id="rId6" Type="http://schemas.openxmlformats.org/officeDocument/2006/relationships/tags" Target="../tags/tag1611.xml"/><Relationship Id="rId5" Type="http://schemas.openxmlformats.org/officeDocument/2006/relationships/tags" Target="../tags/tag1610.xml"/><Relationship Id="rId4" Type="http://schemas.openxmlformats.org/officeDocument/2006/relationships/tags" Target="../tags/tag1609.xml"/></Relationships>
</file>

<file path=ppt/slideLayouts/_rels/slideLayout23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614.xml"/><Relationship Id="rId7" Type="http://schemas.openxmlformats.org/officeDocument/2006/relationships/slideMaster" Target="../slideMasters/slideMaster1.xml"/><Relationship Id="rId2" Type="http://schemas.openxmlformats.org/officeDocument/2006/relationships/tags" Target="../tags/tag1613.xml"/><Relationship Id="rId1" Type="http://schemas.openxmlformats.org/officeDocument/2006/relationships/tags" Target="../tags/tag1612.xml"/><Relationship Id="rId6" Type="http://schemas.openxmlformats.org/officeDocument/2006/relationships/tags" Target="../tags/tag1617.xml"/><Relationship Id="rId5" Type="http://schemas.openxmlformats.org/officeDocument/2006/relationships/tags" Target="../tags/tag1616.xml"/><Relationship Id="rId4" Type="http://schemas.openxmlformats.org/officeDocument/2006/relationships/tags" Target="../tags/tag1615.xml"/></Relationships>
</file>

<file path=ppt/slideLayouts/_rels/slideLayout23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20.xml"/><Relationship Id="rId7" Type="http://schemas.openxmlformats.org/officeDocument/2006/relationships/slideMaster" Target="../slideMasters/slideMaster1.xml"/><Relationship Id="rId2" Type="http://schemas.openxmlformats.org/officeDocument/2006/relationships/tags" Target="../tags/tag1619.xml"/><Relationship Id="rId1" Type="http://schemas.openxmlformats.org/officeDocument/2006/relationships/tags" Target="../tags/tag1618.xml"/><Relationship Id="rId6" Type="http://schemas.openxmlformats.org/officeDocument/2006/relationships/tags" Target="../tags/tag1623.xml"/><Relationship Id="rId5" Type="http://schemas.openxmlformats.org/officeDocument/2006/relationships/tags" Target="../tags/tag1622.xml"/><Relationship Id="rId4" Type="http://schemas.openxmlformats.org/officeDocument/2006/relationships/tags" Target="../tags/tag1621.xml"/></Relationships>
</file>

<file path=ppt/slideLayouts/_rels/slideLayout23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626.xml"/><Relationship Id="rId7" Type="http://schemas.openxmlformats.org/officeDocument/2006/relationships/slideMaster" Target="../slideMasters/slideMaster1.xml"/><Relationship Id="rId2" Type="http://schemas.openxmlformats.org/officeDocument/2006/relationships/tags" Target="../tags/tag1625.xml"/><Relationship Id="rId1" Type="http://schemas.openxmlformats.org/officeDocument/2006/relationships/tags" Target="../tags/tag1624.xml"/><Relationship Id="rId6" Type="http://schemas.openxmlformats.org/officeDocument/2006/relationships/tags" Target="../tags/tag1629.xml"/><Relationship Id="rId5" Type="http://schemas.openxmlformats.org/officeDocument/2006/relationships/tags" Target="../tags/tag1628.xml"/><Relationship Id="rId4" Type="http://schemas.openxmlformats.org/officeDocument/2006/relationships/tags" Target="../tags/tag1627.xml"/></Relationships>
</file>

<file path=ppt/slideLayouts/_rels/slideLayout239.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632.xml"/><Relationship Id="rId7" Type="http://schemas.openxmlformats.org/officeDocument/2006/relationships/slideMaster" Target="../slideMasters/slideMaster1.xml"/><Relationship Id="rId2" Type="http://schemas.openxmlformats.org/officeDocument/2006/relationships/tags" Target="../tags/tag1631.xml"/><Relationship Id="rId1" Type="http://schemas.openxmlformats.org/officeDocument/2006/relationships/tags" Target="../tags/tag1630.xml"/><Relationship Id="rId6" Type="http://schemas.openxmlformats.org/officeDocument/2006/relationships/tags" Target="../tags/tag1635.xml"/><Relationship Id="rId5" Type="http://schemas.openxmlformats.org/officeDocument/2006/relationships/tags" Target="../tags/tag1634.xml"/><Relationship Id="rId4" Type="http://schemas.openxmlformats.org/officeDocument/2006/relationships/tags" Target="../tags/tag1633.xml"/></Relationships>
</file>

<file path=ppt/slideLayouts/_rels/slideLayout24.xml.rels><?xml version="1.0" encoding="UTF-8" standalone="yes"?>
<Relationships xmlns="http://schemas.openxmlformats.org/package/2006/relationships"><Relationship Id="rId8" Type="http://schemas.openxmlformats.org/officeDocument/2006/relationships/tags" Target="../tags/tag221.xml"/><Relationship Id="rId13" Type="http://schemas.openxmlformats.org/officeDocument/2006/relationships/image" Target="../media/image5.png"/><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image" Target="../media/image4.jpg"/><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image" Target="../media/image3.jpg"/><Relationship Id="rId5" Type="http://schemas.openxmlformats.org/officeDocument/2006/relationships/tags" Target="../tags/tag21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17.xml"/><Relationship Id="rId9" Type="http://schemas.openxmlformats.org/officeDocument/2006/relationships/tags" Target="../tags/tag222.xml"/><Relationship Id="rId14" Type="http://schemas.openxmlformats.org/officeDocument/2006/relationships/image" Target="../media/image6.png"/></Relationships>
</file>

<file path=ppt/slideLayouts/_rels/slideLayout240.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38.xml"/><Relationship Id="rId7" Type="http://schemas.openxmlformats.org/officeDocument/2006/relationships/slideMaster" Target="../slideMasters/slideMaster1.xml"/><Relationship Id="rId2" Type="http://schemas.openxmlformats.org/officeDocument/2006/relationships/tags" Target="../tags/tag1637.xml"/><Relationship Id="rId1" Type="http://schemas.openxmlformats.org/officeDocument/2006/relationships/tags" Target="../tags/tag1636.xml"/><Relationship Id="rId6" Type="http://schemas.openxmlformats.org/officeDocument/2006/relationships/tags" Target="../tags/tag1641.xml"/><Relationship Id="rId5" Type="http://schemas.openxmlformats.org/officeDocument/2006/relationships/tags" Target="../tags/tag1640.xml"/><Relationship Id="rId4" Type="http://schemas.openxmlformats.org/officeDocument/2006/relationships/tags" Target="../tags/tag1639.xml"/></Relationships>
</file>

<file path=ppt/slideLayouts/_rels/slideLayout241.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644.xml"/><Relationship Id="rId7" Type="http://schemas.openxmlformats.org/officeDocument/2006/relationships/slideMaster" Target="../slideMasters/slideMaster1.xml"/><Relationship Id="rId2" Type="http://schemas.openxmlformats.org/officeDocument/2006/relationships/tags" Target="../tags/tag1643.xml"/><Relationship Id="rId1" Type="http://schemas.openxmlformats.org/officeDocument/2006/relationships/tags" Target="../tags/tag1642.xml"/><Relationship Id="rId6" Type="http://schemas.openxmlformats.org/officeDocument/2006/relationships/tags" Target="../tags/tag1647.xml"/><Relationship Id="rId5" Type="http://schemas.openxmlformats.org/officeDocument/2006/relationships/tags" Target="../tags/tag1646.xml"/><Relationship Id="rId4" Type="http://schemas.openxmlformats.org/officeDocument/2006/relationships/tags" Target="../tags/tag1645.xml"/></Relationships>
</file>

<file path=ppt/slideLayouts/_rels/slideLayout242.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650.xml"/><Relationship Id="rId7" Type="http://schemas.openxmlformats.org/officeDocument/2006/relationships/slideMaster" Target="../slideMasters/slideMaster1.xml"/><Relationship Id="rId2" Type="http://schemas.openxmlformats.org/officeDocument/2006/relationships/tags" Target="../tags/tag1649.xml"/><Relationship Id="rId1" Type="http://schemas.openxmlformats.org/officeDocument/2006/relationships/tags" Target="../tags/tag1648.xml"/><Relationship Id="rId6" Type="http://schemas.openxmlformats.org/officeDocument/2006/relationships/tags" Target="../tags/tag1653.xml"/><Relationship Id="rId5" Type="http://schemas.openxmlformats.org/officeDocument/2006/relationships/tags" Target="../tags/tag1652.xml"/><Relationship Id="rId4" Type="http://schemas.openxmlformats.org/officeDocument/2006/relationships/tags" Target="../tags/tag1651.xml"/></Relationships>
</file>

<file path=ppt/slideLayouts/_rels/slideLayout243.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56.xml"/><Relationship Id="rId7" Type="http://schemas.openxmlformats.org/officeDocument/2006/relationships/slideMaster" Target="../slideMasters/slideMaster1.xml"/><Relationship Id="rId2" Type="http://schemas.openxmlformats.org/officeDocument/2006/relationships/tags" Target="../tags/tag1655.xml"/><Relationship Id="rId1" Type="http://schemas.openxmlformats.org/officeDocument/2006/relationships/tags" Target="../tags/tag1654.xml"/><Relationship Id="rId6" Type="http://schemas.openxmlformats.org/officeDocument/2006/relationships/tags" Target="../tags/tag1659.xml"/><Relationship Id="rId5" Type="http://schemas.openxmlformats.org/officeDocument/2006/relationships/tags" Target="../tags/tag1658.xml"/><Relationship Id="rId4" Type="http://schemas.openxmlformats.org/officeDocument/2006/relationships/tags" Target="../tags/tag1657.xml"/></Relationships>
</file>

<file path=ppt/slideLayouts/_rels/slideLayout244.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662.xml"/><Relationship Id="rId7" Type="http://schemas.openxmlformats.org/officeDocument/2006/relationships/slideMaster" Target="../slideMasters/slideMaster1.xml"/><Relationship Id="rId2" Type="http://schemas.openxmlformats.org/officeDocument/2006/relationships/tags" Target="../tags/tag1661.xml"/><Relationship Id="rId1" Type="http://schemas.openxmlformats.org/officeDocument/2006/relationships/tags" Target="../tags/tag1660.xml"/><Relationship Id="rId6" Type="http://schemas.openxmlformats.org/officeDocument/2006/relationships/tags" Target="../tags/tag1665.xml"/><Relationship Id="rId5" Type="http://schemas.openxmlformats.org/officeDocument/2006/relationships/tags" Target="../tags/tag1664.xml"/><Relationship Id="rId4" Type="http://schemas.openxmlformats.org/officeDocument/2006/relationships/tags" Target="../tags/tag1663.xml"/></Relationships>
</file>

<file path=ppt/slideLayouts/_rels/slideLayout245.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668.xml"/><Relationship Id="rId7" Type="http://schemas.openxmlformats.org/officeDocument/2006/relationships/slideMaster" Target="../slideMasters/slideMaster1.xml"/><Relationship Id="rId2" Type="http://schemas.openxmlformats.org/officeDocument/2006/relationships/tags" Target="../tags/tag1667.xml"/><Relationship Id="rId1" Type="http://schemas.openxmlformats.org/officeDocument/2006/relationships/tags" Target="../tags/tag1666.xml"/><Relationship Id="rId6" Type="http://schemas.openxmlformats.org/officeDocument/2006/relationships/tags" Target="../tags/tag1671.xml"/><Relationship Id="rId5" Type="http://schemas.openxmlformats.org/officeDocument/2006/relationships/tags" Target="../tags/tag1670.xml"/><Relationship Id="rId4" Type="http://schemas.openxmlformats.org/officeDocument/2006/relationships/tags" Target="../tags/tag1669.xml"/></Relationships>
</file>

<file path=ppt/slideLayouts/_rels/slideLayout246.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674.xml"/><Relationship Id="rId7" Type="http://schemas.openxmlformats.org/officeDocument/2006/relationships/slideMaster" Target="../slideMasters/slideMaster1.xml"/><Relationship Id="rId2" Type="http://schemas.openxmlformats.org/officeDocument/2006/relationships/tags" Target="../tags/tag1673.xml"/><Relationship Id="rId1" Type="http://schemas.openxmlformats.org/officeDocument/2006/relationships/tags" Target="../tags/tag1672.xml"/><Relationship Id="rId6" Type="http://schemas.openxmlformats.org/officeDocument/2006/relationships/tags" Target="../tags/tag1677.xml"/><Relationship Id="rId5" Type="http://schemas.openxmlformats.org/officeDocument/2006/relationships/tags" Target="../tags/tag1676.xml"/><Relationship Id="rId4" Type="http://schemas.openxmlformats.org/officeDocument/2006/relationships/tags" Target="../tags/tag1675.xml"/></Relationships>
</file>

<file path=ppt/slideLayouts/_rels/slideLayout247.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680.xml"/><Relationship Id="rId7" Type="http://schemas.openxmlformats.org/officeDocument/2006/relationships/slideMaster" Target="../slideMasters/slideMaster1.xml"/><Relationship Id="rId2" Type="http://schemas.openxmlformats.org/officeDocument/2006/relationships/tags" Target="../tags/tag1679.xml"/><Relationship Id="rId1" Type="http://schemas.openxmlformats.org/officeDocument/2006/relationships/tags" Target="../tags/tag1678.xml"/><Relationship Id="rId6" Type="http://schemas.openxmlformats.org/officeDocument/2006/relationships/tags" Target="../tags/tag1683.xml"/><Relationship Id="rId5" Type="http://schemas.openxmlformats.org/officeDocument/2006/relationships/tags" Target="../tags/tag1682.xml"/><Relationship Id="rId4" Type="http://schemas.openxmlformats.org/officeDocument/2006/relationships/tags" Target="../tags/tag1681.xml"/></Relationships>
</file>

<file path=ppt/slideLayouts/_rels/slideLayout248.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686.xml"/><Relationship Id="rId7" Type="http://schemas.openxmlformats.org/officeDocument/2006/relationships/slideMaster" Target="../slideMasters/slideMaster1.xml"/><Relationship Id="rId2" Type="http://schemas.openxmlformats.org/officeDocument/2006/relationships/tags" Target="../tags/tag1685.xml"/><Relationship Id="rId1" Type="http://schemas.openxmlformats.org/officeDocument/2006/relationships/tags" Target="../tags/tag1684.xml"/><Relationship Id="rId6" Type="http://schemas.openxmlformats.org/officeDocument/2006/relationships/tags" Target="../tags/tag1689.xml"/><Relationship Id="rId5" Type="http://schemas.openxmlformats.org/officeDocument/2006/relationships/tags" Target="../tags/tag1688.xml"/><Relationship Id="rId4" Type="http://schemas.openxmlformats.org/officeDocument/2006/relationships/tags" Target="../tags/tag1687.xml"/></Relationships>
</file>

<file path=ppt/slideLayouts/_rels/slideLayout249.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692.xml"/><Relationship Id="rId7" Type="http://schemas.openxmlformats.org/officeDocument/2006/relationships/slideMaster" Target="../slideMasters/slideMaster1.xml"/><Relationship Id="rId2" Type="http://schemas.openxmlformats.org/officeDocument/2006/relationships/tags" Target="../tags/tag1691.xml"/><Relationship Id="rId1" Type="http://schemas.openxmlformats.org/officeDocument/2006/relationships/tags" Target="../tags/tag1690.xml"/><Relationship Id="rId6" Type="http://schemas.openxmlformats.org/officeDocument/2006/relationships/tags" Target="../tags/tag1695.xml"/><Relationship Id="rId5" Type="http://schemas.openxmlformats.org/officeDocument/2006/relationships/tags" Target="../tags/tag1694.xml"/><Relationship Id="rId4" Type="http://schemas.openxmlformats.org/officeDocument/2006/relationships/tags" Target="../tags/tag1693.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230.xml"/><Relationship Id="rId13" Type="http://schemas.openxmlformats.org/officeDocument/2006/relationships/image" Target="../media/image5.png"/><Relationship Id="rId3" Type="http://schemas.openxmlformats.org/officeDocument/2006/relationships/tags" Target="../tags/tag225.xml"/><Relationship Id="rId7" Type="http://schemas.openxmlformats.org/officeDocument/2006/relationships/tags" Target="../tags/tag229.xml"/><Relationship Id="rId12" Type="http://schemas.openxmlformats.org/officeDocument/2006/relationships/image" Target="../media/image4.jpg"/><Relationship Id="rId2" Type="http://schemas.openxmlformats.org/officeDocument/2006/relationships/tags" Target="../tags/tag224.xml"/><Relationship Id="rId1" Type="http://schemas.openxmlformats.org/officeDocument/2006/relationships/tags" Target="../tags/tag223.xml"/><Relationship Id="rId6" Type="http://schemas.openxmlformats.org/officeDocument/2006/relationships/tags" Target="../tags/tag228.xml"/><Relationship Id="rId11" Type="http://schemas.openxmlformats.org/officeDocument/2006/relationships/image" Target="../media/image3.jpg"/><Relationship Id="rId5" Type="http://schemas.openxmlformats.org/officeDocument/2006/relationships/tags" Target="../tags/tag22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26.xml"/><Relationship Id="rId9" Type="http://schemas.openxmlformats.org/officeDocument/2006/relationships/tags" Target="../tags/tag231.xml"/><Relationship Id="rId14" Type="http://schemas.openxmlformats.org/officeDocument/2006/relationships/image" Target="../media/image6.png"/></Relationships>
</file>

<file path=ppt/slideLayouts/_rels/slideLayout250.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698.xml"/><Relationship Id="rId7" Type="http://schemas.openxmlformats.org/officeDocument/2006/relationships/slideMaster" Target="../slideMasters/slideMaster1.xml"/><Relationship Id="rId2" Type="http://schemas.openxmlformats.org/officeDocument/2006/relationships/tags" Target="../tags/tag1697.xml"/><Relationship Id="rId1" Type="http://schemas.openxmlformats.org/officeDocument/2006/relationships/tags" Target="../tags/tag1696.xml"/><Relationship Id="rId6" Type="http://schemas.openxmlformats.org/officeDocument/2006/relationships/tags" Target="../tags/tag1701.xml"/><Relationship Id="rId5" Type="http://schemas.openxmlformats.org/officeDocument/2006/relationships/tags" Target="../tags/tag1700.xml"/><Relationship Id="rId4" Type="http://schemas.openxmlformats.org/officeDocument/2006/relationships/tags" Target="../tags/tag1699.xml"/></Relationships>
</file>

<file path=ppt/slideLayouts/_rels/slideLayout25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704.xml"/><Relationship Id="rId7" Type="http://schemas.openxmlformats.org/officeDocument/2006/relationships/slideMaster" Target="../slideMasters/slideMaster1.xml"/><Relationship Id="rId2" Type="http://schemas.openxmlformats.org/officeDocument/2006/relationships/tags" Target="../tags/tag1703.xml"/><Relationship Id="rId1" Type="http://schemas.openxmlformats.org/officeDocument/2006/relationships/tags" Target="../tags/tag1702.xml"/><Relationship Id="rId6" Type="http://schemas.openxmlformats.org/officeDocument/2006/relationships/tags" Target="../tags/tag1707.xml"/><Relationship Id="rId5" Type="http://schemas.openxmlformats.org/officeDocument/2006/relationships/tags" Target="../tags/tag1706.xml"/><Relationship Id="rId4" Type="http://schemas.openxmlformats.org/officeDocument/2006/relationships/tags" Target="../tags/tag1705.xml"/></Relationships>
</file>

<file path=ppt/slideLayouts/_rels/slideLayout25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710.xml"/><Relationship Id="rId7" Type="http://schemas.openxmlformats.org/officeDocument/2006/relationships/slideMaster" Target="../slideMasters/slideMaster1.xml"/><Relationship Id="rId2" Type="http://schemas.openxmlformats.org/officeDocument/2006/relationships/tags" Target="../tags/tag1709.xml"/><Relationship Id="rId1" Type="http://schemas.openxmlformats.org/officeDocument/2006/relationships/tags" Target="../tags/tag1708.xml"/><Relationship Id="rId6" Type="http://schemas.openxmlformats.org/officeDocument/2006/relationships/tags" Target="../tags/tag1713.xml"/><Relationship Id="rId5" Type="http://schemas.openxmlformats.org/officeDocument/2006/relationships/tags" Target="../tags/tag1712.xml"/><Relationship Id="rId4" Type="http://schemas.openxmlformats.org/officeDocument/2006/relationships/tags" Target="../tags/tag1711.xml"/></Relationships>
</file>

<file path=ppt/slideLayouts/_rels/slideLayout25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716.xml"/><Relationship Id="rId7" Type="http://schemas.openxmlformats.org/officeDocument/2006/relationships/slideMaster" Target="../slideMasters/slideMaster1.xml"/><Relationship Id="rId2" Type="http://schemas.openxmlformats.org/officeDocument/2006/relationships/tags" Target="../tags/tag1715.xml"/><Relationship Id="rId1" Type="http://schemas.openxmlformats.org/officeDocument/2006/relationships/tags" Target="../tags/tag1714.xml"/><Relationship Id="rId6" Type="http://schemas.openxmlformats.org/officeDocument/2006/relationships/tags" Target="../tags/tag1719.xml"/><Relationship Id="rId5" Type="http://schemas.openxmlformats.org/officeDocument/2006/relationships/tags" Target="../tags/tag1718.xml"/><Relationship Id="rId4" Type="http://schemas.openxmlformats.org/officeDocument/2006/relationships/tags" Target="../tags/tag1717.xml"/></Relationships>
</file>

<file path=ppt/slideLayouts/_rels/slideLayout25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722.xml"/><Relationship Id="rId7" Type="http://schemas.openxmlformats.org/officeDocument/2006/relationships/slideMaster" Target="../slideMasters/slideMaster1.xml"/><Relationship Id="rId2" Type="http://schemas.openxmlformats.org/officeDocument/2006/relationships/tags" Target="../tags/tag1721.xml"/><Relationship Id="rId1" Type="http://schemas.openxmlformats.org/officeDocument/2006/relationships/tags" Target="../tags/tag1720.xml"/><Relationship Id="rId6" Type="http://schemas.openxmlformats.org/officeDocument/2006/relationships/tags" Target="../tags/tag1725.xml"/><Relationship Id="rId5" Type="http://schemas.openxmlformats.org/officeDocument/2006/relationships/tags" Target="../tags/tag1724.xml"/><Relationship Id="rId4" Type="http://schemas.openxmlformats.org/officeDocument/2006/relationships/tags" Target="../tags/tag1723.xml"/></Relationships>
</file>

<file path=ppt/slideLayouts/_rels/slideLayout25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728.xml"/><Relationship Id="rId7" Type="http://schemas.openxmlformats.org/officeDocument/2006/relationships/slideMaster" Target="../slideMasters/slideMaster1.xml"/><Relationship Id="rId2" Type="http://schemas.openxmlformats.org/officeDocument/2006/relationships/tags" Target="../tags/tag1727.xml"/><Relationship Id="rId1" Type="http://schemas.openxmlformats.org/officeDocument/2006/relationships/tags" Target="../tags/tag1726.xml"/><Relationship Id="rId6" Type="http://schemas.openxmlformats.org/officeDocument/2006/relationships/tags" Target="../tags/tag1731.xml"/><Relationship Id="rId5" Type="http://schemas.openxmlformats.org/officeDocument/2006/relationships/tags" Target="../tags/tag1730.xml"/><Relationship Id="rId4" Type="http://schemas.openxmlformats.org/officeDocument/2006/relationships/tags" Target="../tags/tag1729.xml"/></Relationships>
</file>

<file path=ppt/slideLayouts/_rels/slideLayout25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734.xml"/><Relationship Id="rId7" Type="http://schemas.openxmlformats.org/officeDocument/2006/relationships/slideMaster" Target="../slideMasters/slideMaster1.xml"/><Relationship Id="rId2" Type="http://schemas.openxmlformats.org/officeDocument/2006/relationships/tags" Target="../tags/tag1733.xml"/><Relationship Id="rId1" Type="http://schemas.openxmlformats.org/officeDocument/2006/relationships/tags" Target="../tags/tag1732.xml"/><Relationship Id="rId6" Type="http://schemas.openxmlformats.org/officeDocument/2006/relationships/tags" Target="../tags/tag1737.xml"/><Relationship Id="rId5" Type="http://schemas.openxmlformats.org/officeDocument/2006/relationships/tags" Target="../tags/tag1736.xml"/><Relationship Id="rId4" Type="http://schemas.openxmlformats.org/officeDocument/2006/relationships/tags" Target="../tags/tag1735.xml"/></Relationships>
</file>

<file path=ppt/slideLayouts/_rels/slideLayout25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740.xml"/><Relationship Id="rId7" Type="http://schemas.openxmlformats.org/officeDocument/2006/relationships/slideMaster" Target="../slideMasters/slideMaster1.xml"/><Relationship Id="rId2" Type="http://schemas.openxmlformats.org/officeDocument/2006/relationships/tags" Target="../tags/tag1739.xml"/><Relationship Id="rId1" Type="http://schemas.openxmlformats.org/officeDocument/2006/relationships/tags" Target="../tags/tag1738.xml"/><Relationship Id="rId6" Type="http://schemas.openxmlformats.org/officeDocument/2006/relationships/tags" Target="../tags/tag1743.xml"/><Relationship Id="rId5" Type="http://schemas.openxmlformats.org/officeDocument/2006/relationships/tags" Target="../tags/tag1742.xml"/><Relationship Id="rId4" Type="http://schemas.openxmlformats.org/officeDocument/2006/relationships/tags" Target="../tags/tag1741.xml"/></Relationships>
</file>

<file path=ppt/slideLayouts/_rels/slideLayout25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746.xml"/><Relationship Id="rId7" Type="http://schemas.openxmlformats.org/officeDocument/2006/relationships/slideMaster" Target="../slideMasters/slideMaster1.xml"/><Relationship Id="rId2" Type="http://schemas.openxmlformats.org/officeDocument/2006/relationships/tags" Target="../tags/tag1745.xml"/><Relationship Id="rId1" Type="http://schemas.openxmlformats.org/officeDocument/2006/relationships/tags" Target="../tags/tag1744.xml"/><Relationship Id="rId6" Type="http://schemas.openxmlformats.org/officeDocument/2006/relationships/tags" Target="../tags/tag1749.xml"/><Relationship Id="rId5" Type="http://schemas.openxmlformats.org/officeDocument/2006/relationships/tags" Target="../tags/tag1748.xml"/><Relationship Id="rId4" Type="http://schemas.openxmlformats.org/officeDocument/2006/relationships/tags" Target="../tags/tag1747.xml"/></Relationships>
</file>

<file path=ppt/slideLayouts/_rels/slideLayout25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752.xml"/><Relationship Id="rId7" Type="http://schemas.openxmlformats.org/officeDocument/2006/relationships/slideMaster" Target="../slideMasters/slideMaster1.xml"/><Relationship Id="rId2" Type="http://schemas.openxmlformats.org/officeDocument/2006/relationships/tags" Target="../tags/tag1751.xml"/><Relationship Id="rId1" Type="http://schemas.openxmlformats.org/officeDocument/2006/relationships/tags" Target="../tags/tag1750.xml"/><Relationship Id="rId6" Type="http://schemas.openxmlformats.org/officeDocument/2006/relationships/tags" Target="../tags/tag1755.xml"/><Relationship Id="rId5" Type="http://schemas.openxmlformats.org/officeDocument/2006/relationships/tags" Target="../tags/tag1754.xml"/><Relationship Id="rId4" Type="http://schemas.openxmlformats.org/officeDocument/2006/relationships/tags" Target="../tags/tag1753.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239.xml"/><Relationship Id="rId13" Type="http://schemas.openxmlformats.org/officeDocument/2006/relationships/image" Target="../media/image5.png"/><Relationship Id="rId3" Type="http://schemas.openxmlformats.org/officeDocument/2006/relationships/tags" Target="../tags/tag234.xml"/><Relationship Id="rId7" Type="http://schemas.openxmlformats.org/officeDocument/2006/relationships/tags" Target="../tags/tag238.xml"/><Relationship Id="rId12" Type="http://schemas.openxmlformats.org/officeDocument/2006/relationships/image" Target="../media/image4.jpg"/><Relationship Id="rId2" Type="http://schemas.openxmlformats.org/officeDocument/2006/relationships/tags" Target="../tags/tag233.xml"/><Relationship Id="rId1" Type="http://schemas.openxmlformats.org/officeDocument/2006/relationships/tags" Target="../tags/tag232.xml"/><Relationship Id="rId6" Type="http://schemas.openxmlformats.org/officeDocument/2006/relationships/tags" Target="../tags/tag237.xml"/><Relationship Id="rId11" Type="http://schemas.openxmlformats.org/officeDocument/2006/relationships/image" Target="../media/image3.jpg"/><Relationship Id="rId5" Type="http://schemas.openxmlformats.org/officeDocument/2006/relationships/tags" Target="../tags/tag23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35.xml"/><Relationship Id="rId9" Type="http://schemas.openxmlformats.org/officeDocument/2006/relationships/tags" Target="../tags/tag240.xml"/><Relationship Id="rId14" Type="http://schemas.openxmlformats.org/officeDocument/2006/relationships/image" Target="../media/image6.png"/></Relationships>
</file>

<file path=ppt/slideLayouts/_rels/slideLayout26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758.xml"/><Relationship Id="rId7" Type="http://schemas.openxmlformats.org/officeDocument/2006/relationships/slideMaster" Target="../slideMasters/slideMaster1.xml"/><Relationship Id="rId2" Type="http://schemas.openxmlformats.org/officeDocument/2006/relationships/tags" Target="../tags/tag1757.xml"/><Relationship Id="rId1" Type="http://schemas.openxmlformats.org/officeDocument/2006/relationships/tags" Target="../tags/tag1756.xml"/><Relationship Id="rId6" Type="http://schemas.openxmlformats.org/officeDocument/2006/relationships/tags" Target="../tags/tag1761.xml"/><Relationship Id="rId5" Type="http://schemas.openxmlformats.org/officeDocument/2006/relationships/tags" Target="../tags/tag1760.xml"/><Relationship Id="rId4" Type="http://schemas.openxmlformats.org/officeDocument/2006/relationships/tags" Target="../tags/tag1759.xml"/></Relationships>
</file>

<file path=ppt/slideLayouts/_rels/slideLayout26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1764.xml"/><Relationship Id="rId7" Type="http://schemas.openxmlformats.org/officeDocument/2006/relationships/slideMaster" Target="../slideMasters/slideMaster1.xml"/><Relationship Id="rId2" Type="http://schemas.openxmlformats.org/officeDocument/2006/relationships/tags" Target="../tags/tag1763.xml"/><Relationship Id="rId1" Type="http://schemas.openxmlformats.org/officeDocument/2006/relationships/tags" Target="../tags/tag1762.xml"/><Relationship Id="rId6" Type="http://schemas.openxmlformats.org/officeDocument/2006/relationships/tags" Target="../tags/tag1767.xml"/><Relationship Id="rId5" Type="http://schemas.openxmlformats.org/officeDocument/2006/relationships/tags" Target="../tags/tag1766.xml"/><Relationship Id="rId4" Type="http://schemas.openxmlformats.org/officeDocument/2006/relationships/tags" Target="../tags/tag1765.xml"/></Relationships>
</file>

<file path=ppt/slideLayouts/_rels/slideLayout26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1770.xml"/><Relationship Id="rId7" Type="http://schemas.openxmlformats.org/officeDocument/2006/relationships/slideMaster" Target="../slideMasters/slideMaster1.xml"/><Relationship Id="rId2" Type="http://schemas.openxmlformats.org/officeDocument/2006/relationships/tags" Target="../tags/tag1769.xml"/><Relationship Id="rId1" Type="http://schemas.openxmlformats.org/officeDocument/2006/relationships/tags" Target="../tags/tag1768.xml"/><Relationship Id="rId6" Type="http://schemas.openxmlformats.org/officeDocument/2006/relationships/tags" Target="../tags/tag1773.xml"/><Relationship Id="rId5" Type="http://schemas.openxmlformats.org/officeDocument/2006/relationships/tags" Target="../tags/tag1772.xml"/><Relationship Id="rId4" Type="http://schemas.openxmlformats.org/officeDocument/2006/relationships/tags" Target="../tags/tag1771.xml"/></Relationships>
</file>

<file path=ppt/slideLayouts/_rels/slideLayout26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776.xml"/><Relationship Id="rId7" Type="http://schemas.openxmlformats.org/officeDocument/2006/relationships/slideMaster" Target="../slideMasters/slideMaster1.xml"/><Relationship Id="rId2" Type="http://schemas.openxmlformats.org/officeDocument/2006/relationships/tags" Target="../tags/tag1775.xml"/><Relationship Id="rId1" Type="http://schemas.openxmlformats.org/officeDocument/2006/relationships/tags" Target="../tags/tag1774.xml"/><Relationship Id="rId6" Type="http://schemas.openxmlformats.org/officeDocument/2006/relationships/tags" Target="../tags/tag1779.xml"/><Relationship Id="rId5" Type="http://schemas.openxmlformats.org/officeDocument/2006/relationships/tags" Target="../tags/tag1778.xml"/><Relationship Id="rId4" Type="http://schemas.openxmlformats.org/officeDocument/2006/relationships/tags" Target="../tags/tag1777.xml"/></Relationships>
</file>

<file path=ppt/slideLayouts/_rels/slideLayout26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782.xml"/><Relationship Id="rId7" Type="http://schemas.openxmlformats.org/officeDocument/2006/relationships/slideMaster" Target="../slideMasters/slideMaster1.xml"/><Relationship Id="rId2" Type="http://schemas.openxmlformats.org/officeDocument/2006/relationships/tags" Target="../tags/tag1781.xml"/><Relationship Id="rId1" Type="http://schemas.openxmlformats.org/officeDocument/2006/relationships/tags" Target="../tags/tag1780.xml"/><Relationship Id="rId6" Type="http://schemas.openxmlformats.org/officeDocument/2006/relationships/tags" Target="../tags/tag1785.xml"/><Relationship Id="rId5" Type="http://schemas.openxmlformats.org/officeDocument/2006/relationships/tags" Target="../tags/tag1784.xml"/><Relationship Id="rId4" Type="http://schemas.openxmlformats.org/officeDocument/2006/relationships/tags" Target="../tags/tag1783.xml"/></Relationships>
</file>

<file path=ppt/slideLayouts/_rels/slideLayout26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788.xml"/><Relationship Id="rId7" Type="http://schemas.openxmlformats.org/officeDocument/2006/relationships/slideMaster" Target="../slideMasters/slideMaster1.xml"/><Relationship Id="rId2" Type="http://schemas.openxmlformats.org/officeDocument/2006/relationships/tags" Target="../tags/tag1787.xml"/><Relationship Id="rId1" Type="http://schemas.openxmlformats.org/officeDocument/2006/relationships/tags" Target="../tags/tag1786.xml"/><Relationship Id="rId6" Type="http://schemas.openxmlformats.org/officeDocument/2006/relationships/tags" Target="../tags/tag1791.xml"/><Relationship Id="rId5" Type="http://schemas.openxmlformats.org/officeDocument/2006/relationships/tags" Target="../tags/tag1790.xml"/><Relationship Id="rId4" Type="http://schemas.openxmlformats.org/officeDocument/2006/relationships/tags" Target="../tags/tag1789.xml"/></Relationships>
</file>

<file path=ppt/slideLayouts/_rels/slideLayout26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1794.xml"/><Relationship Id="rId7" Type="http://schemas.openxmlformats.org/officeDocument/2006/relationships/slideMaster" Target="../slideMasters/slideMaster1.xml"/><Relationship Id="rId2" Type="http://schemas.openxmlformats.org/officeDocument/2006/relationships/tags" Target="../tags/tag1793.xml"/><Relationship Id="rId1" Type="http://schemas.openxmlformats.org/officeDocument/2006/relationships/tags" Target="../tags/tag1792.xml"/><Relationship Id="rId6" Type="http://schemas.openxmlformats.org/officeDocument/2006/relationships/tags" Target="../tags/tag1797.xml"/><Relationship Id="rId5" Type="http://schemas.openxmlformats.org/officeDocument/2006/relationships/tags" Target="../tags/tag1796.xml"/><Relationship Id="rId4" Type="http://schemas.openxmlformats.org/officeDocument/2006/relationships/tags" Target="../tags/tag1795.xml"/></Relationships>
</file>

<file path=ppt/slideLayouts/_rels/slideLayout26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1800.xml"/><Relationship Id="rId7" Type="http://schemas.openxmlformats.org/officeDocument/2006/relationships/slideMaster" Target="../slideMasters/slideMaster1.xml"/><Relationship Id="rId2" Type="http://schemas.openxmlformats.org/officeDocument/2006/relationships/tags" Target="../tags/tag1799.xml"/><Relationship Id="rId1" Type="http://schemas.openxmlformats.org/officeDocument/2006/relationships/tags" Target="../tags/tag1798.xml"/><Relationship Id="rId6" Type="http://schemas.openxmlformats.org/officeDocument/2006/relationships/tags" Target="../tags/tag1803.xml"/><Relationship Id="rId5" Type="http://schemas.openxmlformats.org/officeDocument/2006/relationships/tags" Target="../tags/tag1802.xml"/><Relationship Id="rId4" Type="http://schemas.openxmlformats.org/officeDocument/2006/relationships/tags" Target="../tags/tag1801.xml"/></Relationships>
</file>

<file path=ppt/slideLayouts/_rels/slideLayout26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1806.xml"/><Relationship Id="rId7" Type="http://schemas.openxmlformats.org/officeDocument/2006/relationships/slideMaster" Target="../slideMasters/slideMaster1.xml"/><Relationship Id="rId2" Type="http://schemas.openxmlformats.org/officeDocument/2006/relationships/tags" Target="../tags/tag1805.xml"/><Relationship Id="rId1" Type="http://schemas.openxmlformats.org/officeDocument/2006/relationships/tags" Target="../tags/tag1804.xml"/><Relationship Id="rId6" Type="http://schemas.openxmlformats.org/officeDocument/2006/relationships/tags" Target="../tags/tag1809.xml"/><Relationship Id="rId5" Type="http://schemas.openxmlformats.org/officeDocument/2006/relationships/tags" Target="../tags/tag1808.xml"/><Relationship Id="rId4" Type="http://schemas.openxmlformats.org/officeDocument/2006/relationships/tags" Target="../tags/tag1807.xml"/></Relationships>
</file>

<file path=ppt/slideLayouts/_rels/slideLayout269.xml.rels><?xml version="1.0" encoding="UTF-8" standalone="yes"?>
<Relationships xmlns="http://schemas.openxmlformats.org/package/2006/relationships"><Relationship Id="rId3" Type="http://schemas.openxmlformats.org/officeDocument/2006/relationships/tags" Target="../tags/tag1812.xml"/><Relationship Id="rId2" Type="http://schemas.openxmlformats.org/officeDocument/2006/relationships/tags" Target="../tags/tag1811.xml"/><Relationship Id="rId1" Type="http://schemas.openxmlformats.org/officeDocument/2006/relationships/tags" Target="../tags/tag1810.xml"/><Relationship Id="rId6" Type="http://schemas.openxmlformats.org/officeDocument/2006/relationships/slideMaster" Target="../slideMasters/slideMaster1.xml"/><Relationship Id="rId5" Type="http://schemas.openxmlformats.org/officeDocument/2006/relationships/tags" Target="../tags/tag1814.xml"/><Relationship Id="rId4" Type="http://schemas.openxmlformats.org/officeDocument/2006/relationships/tags" Target="../tags/tag1813.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248.xml"/><Relationship Id="rId13" Type="http://schemas.openxmlformats.org/officeDocument/2006/relationships/image" Target="../media/image5.png"/><Relationship Id="rId3" Type="http://schemas.openxmlformats.org/officeDocument/2006/relationships/tags" Target="../tags/tag243.xml"/><Relationship Id="rId7" Type="http://schemas.openxmlformats.org/officeDocument/2006/relationships/tags" Target="../tags/tag247.xml"/><Relationship Id="rId12" Type="http://schemas.openxmlformats.org/officeDocument/2006/relationships/image" Target="../media/image4.jpg"/><Relationship Id="rId2" Type="http://schemas.openxmlformats.org/officeDocument/2006/relationships/tags" Target="../tags/tag242.xml"/><Relationship Id="rId1" Type="http://schemas.openxmlformats.org/officeDocument/2006/relationships/tags" Target="../tags/tag241.xml"/><Relationship Id="rId6" Type="http://schemas.openxmlformats.org/officeDocument/2006/relationships/tags" Target="../tags/tag246.xml"/><Relationship Id="rId11" Type="http://schemas.openxmlformats.org/officeDocument/2006/relationships/image" Target="../media/image3.jpg"/><Relationship Id="rId5" Type="http://schemas.openxmlformats.org/officeDocument/2006/relationships/tags" Target="../tags/tag24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44.xml"/><Relationship Id="rId9" Type="http://schemas.openxmlformats.org/officeDocument/2006/relationships/tags" Target="../tags/tag249.xml"/><Relationship Id="rId14" Type="http://schemas.openxmlformats.org/officeDocument/2006/relationships/image" Target="../media/image6.png"/></Relationships>
</file>

<file path=ppt/slideLayouts/_rels/slideLayout270.xml.rels><?xml version="1.0" encoding="UTF-8" standalone="yes"?>
<Relationships xmlns="http://schemas.openxmlformats.org/package/2006/relationships"><Relationship Id="rId3" Type="http://schemas.openxmlformats.org/officeDocument/2006/relationships/tags" Target="../tags/tag1817.xml"/><Relationship Id="rId2" Type="http://schemas.openxmlformats.org/officeDocument/2006/relationships/tags" Target="../tags/tag1816.xml"/><Relationship Id="rId1" Type="http://schemas.openxmlformats.org/officeDocument/2006/relationships/tags" Target="../tags/tag1815.xml"/><Relationship Id="rId6" Type="http://schemas.openxmlformats.org/officeDocument/2006/relationships/slideMaster" Target="../slideMasters/slideMaster1.xml"/><Relationship Id="rId5" Type="http://schemas.openxmlformats.org/officeDocument/2006/relationships/tags" Target="../tags/tag1819.xml"/><Relationship Id="rId4" Type="http://schemas.openxmlformats.org/officeDocument/2006/relationships/tags" Target="../tags/tag1818.xml"/></Relationships>
</file>

<file path=ppt/slideLayouts/_rels/slideLayout271.xml.rels><?xml version="1.0" encoding="UTF-8" standalone="yes"?>
<Relationships xmlns="http://schemas.openxmlformats.org/package/2006/relationships"><Relationship Id="rId3" Type="http://schemas.openxmlformats.org/officeDocument/2006/relationships/tags" Target="../tags/tag1822.xml"/><Relationship Id="rId2" Type="http://schemas.openxmlformats.org/officeDocument/2006/relationships/tags" Target="../tags/tag1821.xml"/><Relationship Id="rId1" Type="http://schemas.openxmlformats.org/officeDocument/2006/relationships/tags" Target="../tags/tag1820.xml"/><Relationship Id="rId6" Type="http://schemas.openxmlformats.org/officeDocument/2006/relationships/slideMaster" Target="../slideMasters/slideMaster1.xml"/><Relationship Id="rId5" Type="http://schemas.openxmlformats.org/officeDocument/2006/relationships/tags" Target="../tags/tag1824.xml"/><Relationship Id="rId4" Type="http://schemas.openxmlformats.org/officeDocument/2006/relationships/tags" Target="../tags/tag1823.xml"/></Relationships>
</file>

<file path=ppt/slideLayouts/_rels/slideLayout272.xml.rels><?xml version="1.0" encoding="UTF-8" standalone="yes"?>
<Relationships xmlns="http://schemas.openxmlformats.org/package/2006/relationships"><Relationship Id="rId3" Type="http://schemas.openxmlformats.org/officeDocument/2006/relationships/tags" Target="../tags/tag1827.xml"/><Relationship Id="rId2" Type="http://schemas.openxmlformats.org/officeDocument/2006/relationships/tags" Target="../tags/tag1826.xml"/><Relationship Id="rId1" Type="http://schemas.openxmlformats.org/officeDocument/2006/relationships/tags" Target="../tags/tag1825.xml"/><Relationship Id="rId6" Type="http://schemas.openxmlformats.org/officeDocument/2006/relationships/slideMaster" Target="../slideMasters/slideMaster1.xml"/><Relationship Id="rId5" Type="http://schemas.openxmlformats.org/officeDocument/2006/relationships/tags" Target="../tags/tag1829.xml"/><Relationship Id="rId4" Type="http://schemas.openxmlformats.org/officeDocument/2006/relationships/tags" Target="../tags/tag1828.xml"/></Relationships>
</file>

<file path=ppt/slideLayouts/_rels/slideLayout273.xml.rels><?xml version="1.0" encoding="UTF-8" standalone="yes"?>
<Relationships xmlns="http://schemas.openxmlformats.org/package/2006/relationships"><Relationship Id="rId3" Type="http://schemas.openxmlformats.org/officeDocument/2006/relationships/tags" Target="../tags/tag1832.xml"/><Relationship Id="rId2" Type="http://schemas.openxmlformats.org/officeDocument/2006/relationships/tags" Target="../tags/tag1831.xml"/><Relationship Id="rId1" Type="http://schemas.openxmlformats.org/officeDocument/2006/relationships/tags" Target="../tags/tag1830.xml"/><Relationship Id="rId6" Type="http://schemas.openxmlformats.org/officeDocument/2006/relationships/slideMaster" Target="../slideMasters/slideMaster1.xml"/><Relationship Id="rId5" Type="http://schemas.openxmlformats.org/officeDocument/2006/relationships/tags" Target="../tags/tag1834.xml"/><Relationship Id="rId4" Type="http://schemas.openxmlformats.org/officeDocument/2006/relationships/tags" Target="../tags/tag1833.xml"/></Relationships>
</file>

<file path=ppt/slideLayouts/_rels/slideLayout274.xml.rels><?xml version="1.0" encoding="UTF-8" standalone="yes"?>
<Relationships xmlns="http://schemas.openxmlformats.org/package/2006/relationships"><Relationship Id="rId3" Type="http://schemas.openxmlformats.org/officeDocument/2006/relationships/tags" Target="../tags/tag1837.xml"/><Relationship Id="rId2" Type="http://schemas.openxmlformats.org/officeDocument/2006/relationships/tags" Target="../tags/tag1836.xml"/><Relationship Id="rId1" Type="http://schemas.openxmlformats.org/officeDocument/2006/relationships/tags" Target="../tags/tag1835.xml"/><Relationship Id="rId6" Type="http://schemas.openxmlformats.org/officeDocument/2006/relationships/slideMaster" Target="../slideMasters/slideMaster1.xml"/><Relationship Id="rId5" Type="http://schemas.openxmlformats.org/officeDocument/2006/relationships/tags" Target="../tags/tag1839.xml"/><Relationship Id="rId4" Type="http://schemas.openxmlformats.org/officeDocument/2006/relationships/tags" Target="../tags/tag1838.xml"/></Relationships>
</file>

<file path=ppt/slideLayouts/_rels/slideLayout275.xml.rels><?xml version="1.0" encoding="UTF-8" standalone="yes"?>
<Relationships xmlns="http://schemas.openxmlformats.org/package/2006/relationships"><Relationship Id="rId3" Type="http://schemas.openxmlformats.org/officeDocument/2006/relationships/tags" Target="../tags/tag1842.xml"/><Relationship Id="rId2" Type="http://schemas.openxmlformats.org/officeDocument/2006/relationships/tags" Target="../tags/tag1841.xml"/><Relationship Id="rId1" Type="http://schemas.openxmlformats.org/officeDocument/2006/relationships/tags" Target="../tags/tag1840.xml"/><Relationship Id="rId6" Type="http://schemas.openxmlformats.org/officeDocument/2006/relationships/slideMaster" Target="../slideMasters/slideMaster1.xml"/><Relationship Id="rId5" Type="http://schemas.openxmlformats.org/officeDocument/2006/relationships/tags" Target="../tags/tag1844.xml"/><Relationship Id="rId4" Type="http://schemas.openxmlformats.org/officeDocument/2006/relationships/tags" Target="../tags/tag1843.xml"/></Relationships>
</file>

<file path=ppt/slideLayouts/_rels/slideLayout276.xml.rels><?xml version="1.0" encoding="UTF-8" standalone="yes"?>
<Relationships xmlns="http://schemas.openxmlformats.org/package/2006/relationships"><Relationship Id="rId3" Type="http://schemas.openxmlformats.org/officeDocument/2006/relationships/tags" Target="../tags/tag1847.xml"/><Relationship Id="rId2" Type="http://schemas.openxmlformats.org/officeDocument/2006/relationships/tags" Target="../tags/tag1846.xml"/><Relationship Id="rId1" Type="http://schemas.openxmlformats.org/officeDocument/2006/relationships/tags" Target="../tags/tag1845.xml"/><Relationship Id="rId5" Type="http://schemas.openxmlformats.org/officeDocument/2006/relationships/slideMaster" Target="../slideMasters/slideMaster1.xml"/><Relationship Id="rId4" Type="http://schemas.openxmlformats.org/officeDocument/2006/relationships/tags" Target="../tags/tag1848.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257.xml"/><Relationship Id="rId13" Type="http://schemas.openxmlformats.org/officeDocument/2006/relationships/image" Target="../media/image5.png"/><Relationship Id="rId3" Type="http://schemas.openxmlformats.org/officeDocument/2006/relationships/tags" Target="../tags/tag252.xml"/><Relationship Id="rId7" Type="http://schemas.openxmlformats.org/officeDocument/2006/relationships/tags" Target="../tags/tag256.xml"/><Relationship Id="rId12" Type="http://schemas.openxmlformats.org/officeDocument/2006/relationships/image" Target="../media/image4.jpg"/><Relationship Id="rId2" Type="http://schemas.openxmlformats.org/officeDocument/2006/relationships/tags" Target="../tags/tag251.xml"/><Relationship Id="rId1" Type="http://schemas.openxmlformats.org/officeDocument/2006/relationships/tags" Target="../tags/tag250.xml"/><Relationship Id="rId6" Type="http://schemas.openxmlformats.org/officeDocument/2006/relationships/tags" Target="../tags/tag255.xml"/><Relationship Id="rId11" Type="http://schemas.openxmlformats.org/officeDocument/2006/relationships/image" Target="../media/image3.jpg"/><Relationship Id="rId5" Type="http://schemas.openxmlformats.org/officeDocument/2006/relationships/tags" Target="../tags/tag25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53.xml"/><Relationship Id="rId9" Type="http://schemas.openxmlformats.org/officeDocument/2006/relationships/tags" Target="../tags/tag258.xml"/><Relationship Id="rId14"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8" Type="http://schemas.openxmlformats.org/officeDocument/2006/relationships/tags" Target="../tags/tag266.xml"/><Relationship Id="rId13" Type="http://schemas.openxmlformats.org/officeDocument/2006/relationships/image" Target="../media/image5.png"/><Relationship Id="rId3" Type="http://schemas.openxmlformats.org/officeDocument/2006/relationships/tags" Target="../tags/tag261.xml"/><Relationship Id="rId7" Type="http://schemas.openxmlformats.org/officeDocument/2006/relationships/tags" Target="../tags/tag265.xml"/><Relationship Id="rId12" Type="http://schemas.openxmlformats.org/officeDocument/2006/relationships/image" Target="../media/image4.jpg"/><Relationship Id="rId2" Type="http://schemas.openxmlformats.org/officeDocument/2006/relationships/tags" Target="../tags/tag260.xml"/><Relationship Id="rId1" Type="http://schemas.openxmlformats.org/officeDocument/2006/relationships/tags" Target="../tags/tag259.xml"/><Relationship Id="rId6" Type="http://schemas.openxmlformats.org/officeDocument/2006/relationships/tags" Target="../tags/tag264.xml"/><Relationship Id="rId11" Type="http://schemas.openxmlformats.org/officeDocument/2006/relationships/image" Target="../media/image3.jpg"/><Relationship Id="rId5" Type="http://schemas.openxmlformats.org/officeDocument/2006/relationships/tags" Target="../tags/tag26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62.xml"/><Relationship Id="rId9" Type="http://schemas.openxmlformats.org/officeDocument/2006/relationships/tags" Target="../tags/tag267.xml"/><Relationship Id="rId14"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image" Target="../media/image5.png"/><Relationship Id="rId3" Type="http://schemas.openxmlformats.org/officeDocument/2006/relationships/tags" Target="../tags/tag27.xml"/><Relationship Id="rId7" Type="http://schemas.openxmlformats.org/officeDocument/2006/relationships/tags" Target="../tags/tag31.xml"/><Relationship Id="rId12" Type="http://schemas.openxmlformats.org/officeDocument/2006/relationships/image" Target="../media/image4.jp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image" Target="../media/image3.jpg"/><Relationship Id="rId5" Type="http://schemas.openxmlformats.org/officeDocument/2006/relationships/tags" Target="../tags/tag2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6.png"/></Relationships>
</file>

<file path=ppt/slideLayouts/_rels/slideLayout30.xml.rels><?xml version="1.0" encoding="UTF-8" standalone="yes"?>
<Relationships xmlns="http://schemas.openxmlformats.org/package/2006/relationships"><Relationship Id="rId8" Type="http://schemas.openxmlformats.org/officeDocument/2006/relationships/tags" Target="../tags/tag275.xml"/><Relationship Id="rId13" Type="http://schemas.openxmlformats.org/officeDocument/2006/relationships/image" Target="../media/image5.png"/><Relationship Id="rId3" Type="http://schemas.openxmlformats.org/officeDocument/2006/relationships/tags" Target="../tags/tag270.xml"/><Relationship Id="rId7" Type="http://schemas.openxmlformats.org/officeDocument/2006/relationships/tags" Target="../tags/tag274.xml"/><Relationship Id="rId12" Type="http://schemas.openxmlformats.org/officeDocument/2006/relationships/image" Target="../media/image4.jpg"/><Relationship Id="rId2" Type="http://schemas.openxmlformats.org/officeDocument/2006/relationships/tags" Target="../tags/tag269.xml"/><Relationship Id="rId1" Type="http://schemas.openxmlformats.org/officeDocument/2006/relationships/tags" Target="../tags/tag268.xml"/><Relationship Id="rId6" Type="http://schemas.openxmlformats.org/officeDocument/2006/relationships/tags" Target="../tags/tag273.xml"/><Relationship Id="rId11" Type="http://schemas.openxmlformats.org/officeDocument/2006/relationships/image" Target="../media/image3.jpg"/><Relationship Id="rId5" Type="http://schemas.openxmlformats.org/officeDocument/2006/relationships/tags" Target="../tags/tag272.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71.xml"/><Relationship Id="rId9" Type="http://schemas.openxmlformats.org/officeDocument/2006/relationships/tags" Target="../tags/tag276.xml"/><Relationship Id="rId14"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8" Type="http://schemas.openxmlformats.org/officeDocument/2006/relationships/tags" Target="../tags/tag284.xml"/><Relationship Id="rId13" Type="http://schemas.openxmlformats.org/officeDocument/2006/relationships/image" Target="../media/image5.png"/><Relationship Id="rId3" Type="http://schemas.openxmlformats.org/officeDocument/2006/relationships/tags" Target="../tags/tag279.xml"/><Relationship Id="rId7" Type="http://schemas.openxmlformats.org/officeDocument/2006/relationships/tags" Target="../tags/tag283.xml"/><Relationship Id="rId12" Type="http://schemas.openxmlformats.org/officeDocument/2006/relationships/image" Target="../media/image4.jpg"/><Relationship Id="rId2" Type="http://schemas.openxmlformats.org/officeDocument/2006/relationships/tags" Target="../tags/tag278.xml"/><Relationship Id="rId1" Type="http://schemas.openxmlformats.org/officeDocument/2006/relationships/tags" Target="../tags/tag277.xml"/><Relationship Id="rId6" Type="http://schemas.openxmlformats.org/officeDocument/2006/relationships/tags" Target="../tags/tag282.xml"/><Relationship Id="rId11" Type="http://schemas.openxmlformats.org/officeDocument/2006/relationships/image" Target="../media/image3.jpg"/><Relationship Id="rId5" Type="http://schemas.openxmlformats.org/officeDocument/2006/relationships/tags" Target="../tags/tag28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80.xml"/><Relationship Id="rId9" Type="http://schemas.openxmlformats.org/officeDocument/2006/relationships/tags" Target="../tags/tag285.xml"/><Relationship Id="rId14" Type="http://schemas.openxmlformats.org/officeDocument/2006/relationships/image" Target="../media/image6.png"/></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293.xml"/><Relationship Id="rId13" Type="http://schemas.openxmlformats.org/officeDocument/2006/relationships/image" Target="../media/image5.png"/><Relationship Id="rId3" Type="http://schemas.openxmlformats.org/officeDocument/2006/relationships/tags" Target="../tags/tag288.xml"/><Relationship Id="rId7" Type="http://schemas.openxmlformats.org/officeDocument/2006/relationships/tags" Target="../tags/tag292.xml"/><Relationship Id="rId12" Type="http://schemas.openxmlformats.org/officeDocument/2006/relationships/image" Target="../media/image4.jpg"/><Relationship Id="rId2" Type="http://schemas.openxmlformats.org/officeDocument/2006/relationships/tags" Target="../tags/tag287.xml"/><Relationship Id="rId1" Type="http://schemas.openxmlformats.org/officeDocument/2006/relationships/tags" Target="../tags/tag286.xml"/><Relationship Id="rId6" Type="http://schemas.openxmlformats.org/officeDocument/2006/relationships/tags" Target="../tags/tag291.xml"/><Relationship Id="rId11" Type="http://schemas.openxmlformats.org/officeDocument/2006/relationships/image" Target="../media/image3.jpg"/><Relationship Id="rId5" Type="http://schemas.openxmlformats.org/officeDocument/2006/relationships/tags" Target="../tags/tag29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89.xml"/><Relationship Id="rId9" Type="http://schemas.openxmlformats.org/officeDocument/2006/relationships/tags" Target="../tags/tag294.xml"/><Relationship Id="rId14"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8" Type="http://schemas.openxmlformats.org/officeDocument/2006/relationships/tags" Target="../tags/tag302.xml"/><Relationship Id="rId13" Type="http://schemas.openxmlformats.org/officeDocument/2006/relationships/image" Target="../media/image5.png"/><Relationship Id="rId3" Type="http://schemas.openxmlformats.org/officeDocument/2006/relationships/tags" Target="../tags/tag297.xml"/><Relationship Id="rId7" Type="http://schemas.openxmlformats.org/officeDocument/2006/relationships/tags" Target="../tags/tag301.xml"/><Relationship Id="rId12" Type="http://schemas.openxmlformats.org/officeDocument/2006/relationships/image" Target="../media/image4.jpg"/><Relationship Id="rId2" Type="http://schemas.openxmlformats.org/officeDocument/2006/relationships/tags" Target="../tags/tag296.xml"/><Relationship Id="rId1" Type="http://schemas.openxmlformats.org/officeDocument/2006/relationships/tags" Target="../tags/tag295.xml"/><Relationship Id="rId6" Type="http://schemas.openxmlformats.org/officeDocument/2006/relationships/tags" Target="../tags/tag300.xml"/><Relationship Id="rId11" Type="http://schemas.openxmlformats.org/officeDocument/2006/relationships/image" Target="../media/image3.jpg"/><Relationship Id="rId5" Type="http://schemas.openxmlformats.org/officeDocument/2006/relationships/tags" Target="../tags/tag29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298.xml"/><Relationship Id="rId9" Type="http://schemas.openxmlformats.org/officeDocument/2006/relationships/tags" Target="../tags/tag303.xml"/><Relationship Id="rId14" Type="http://schemas.openxmlformats.org/officeDocument/2006/relationships/image" Target="../media/image6.png"/></Relationships>
</file>

<file path=ppt/slideLayouts/_rels/slideLayout34.xml.rels><?xml version="1.0" encoding="UTF-8" standalone="yes"?>
<Relationships xmlns="http://schemas.openxmlformats.org/package/2006/relationships"><Relationship Id="rId8" Type="http://schemas.openxmlformats.org/officeDocument/2006/relationships/tags" Target="../tags/tag311.xml"/><Relationship Id="rId13" Type="http://schemas.openxmlformats.org/officeDocument/2006/relationships/image" Target="../media/image5.png"/><Relationship Id="rId3" Type="http://schemas.openxmlformats.org/officeDocument/2006/relationships/tags" Target="../tags/tag306.xml"/><Relationship Id="rId7" Type="http://schemas.openxmlformats.org/officeDocument/2006/relationships/tags" Target="../tags/tag310.xml"/><Relationship Id="rId12" Type="http://schemas.openxmlformats.org/officeDocument/2006/relationships/image" Target="../media/image4.jpg"/><Relationship Id="rId2" Type="http://schemas.openxmlformats.org/officeDocument/2006/relationships/tags" Target="../tags/tag305.xml"/><Relationship Id="rId1" Type="http://schemas.openxmlformats.org/officeDocument/2006/relationships/tags" Target="../tags/tag304.xml"/><Relationship Id="rId6" Type="http://schemas.openxmlformats.org/officeDocument/2006/relationships/tags" Target="../tags/tag309.xml"/><Relationship Id="rId11" Type="http://schemas.openxmlformats.org/officeDocument/2006/relationships/image" Target="../media/image3.jpg"/><Relationship Id="rId5" Type="http://schemas.openxmlformats.org/officeDocument/2006/relationships/tags" Target="../tags/tag30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07.xml"/><Relationship Id="rId9" Type="http://schemas.openxmlformats.org/officeDocument/2006/relationships/tags" Target="../tags/tag312.xml"/><Relationship Id="rId14" Type="http://schemas.openxmlformats.org/officeDocument/2006/relationships/image" Target="../media/image6.png"/></Relationships>
</file>

<file path=ppt/slideLayouts/_rels/slideLayout35.xml.rels><?xml version="1.0" encoding="UTF-8" standalone="yes"?>
<Relationships xmlns="http://schemas.openxmlformats.org/package/2006/relationships"><Relationship Id="rId8" Type="http://schemas.openxmlformats.org/officeDocument/2006/relationships/tags" Target="../tags/tag320.xml"/><Relationship Id="rId13" Type="http://schemas.openxmlformats.org/officeDocument/2006/relationships/image" Target="../media/image5.png"/><Relationship Id="rId3" Type="http://schemas.openxmlformats.org/officeDocument/2006/relationships/tags" Target="../tags/tag315.xml"/><Relationship Id="rId7" Type="http://schemas.openxmlformats.org/officeDocument/2006/relationships/tags" Target="../tags/tag319.xml"/><Relationship Id="rId12" Type="http://schemas.openxmlformats.org/officeDocument/2006/relationships/image" Target="../media/image4.jpg"/><Relationship Id="rId2" Type="http://schemas.openxmlformats.org/officeDocument/2006/relationships/tags" Target="../tags/tag314.xml"/><Relationship Id="rId1" Type="http://schemas.openxmlformats.org/officeDocument/2006/relationships/tags" Target="../tags/tag313.xml"/><Relationship Id="rId6" Type="http://schemas.openxmlformats.org/officeDocument/2006/relationships/tags" Target="../tags/tag318.xml"/><Relationship Id="rId11" Type="http://schemas.openxmlformats.org/officeDocument/2006/relationships/image" Target="../media/image3.jpg"/><Relationship Id="rId5" Type="http://schemas.openxmlformats.org/officeDocument/2006/relationships/tags" Target="../tags/tag31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16.xml"/><Relationship Id="rId9" Type="http://schemas.openxmlformats.org/officeDocument/2006/relationships/tags" Target="../tags/tag321.xml"/><Relationship Id="rId14" Type="http://schemas.openxmlformats.org/officeDocument/2006/relationships/image" Target="../media/image6.png"/></Relationships>
</file>

<file path=ppt/slideLayouts/_rels/slideLayout36.xml.rels><?xml version="1.0" encoding="UTF-8" standalone="yes"?>
<Relationships xmlns="http://schemas.openxmlformats.org/package/2006/relationships"><Relationship Id="rId8" Type="http://schemas.openxmlformats.org/officeDocument/2006/relationships/tags" Target="../tags/tag329.xml"/><Relationship Id="rId13" Type="http://schemas.openxmlformats.org/officeDocument/2006/relationships/image" Target="../media/image5.png"/><Relationship Id="rId3" Type="http://schemas.openxmlformats.org/officeDocument/2006/relationships/tags" Target="../tags/tag324.xml"/><Relationship Id="rId7" Type="http://schemas.openxmlformats.org/officeDocument/2006/relationships/tags" Target="../tags/tag328.xml"/><Relationship Id="rId12" Type="http://schemas.openxmlformats.org/officeDocument/2006/relationships/image" Target="../media/image4.jpg"/><Relationship Id="rId2" Type="http://schemas.openxmlformats.org/officeDocument/2006/relationships/tags" Target="../tags/tag323.xml"/><Relationship Id="rId1" Type="http://schemas.openxmlformats.org/officeDocument/2006/relationships/tags" Target="../tags/tag322.xml"/><Relationship Id="rId6" Type="http://schemas.openxmlformats.org/officeDocument/2006/relationships/tags" Target="../tags/tag327.xml"/><Relationship Id="rId11" Type="http://schemas.openxmlformats.org/officeDocument/2006/relationships/image" Target="../media/image3.jpg"/><Relationship Id="rId5" Type="http://schemas.openxmlformats.org/officeDocument/2006/relationships/tags" Target="../tags/tag32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25.xml"/><Relationship Id="rId9" Type="http://schemas.openxmlformats.org/officeDocument/2006/relationships/tags" Target="../tags/tag330.xml"/><Relationship Id="rId14" Type="http://schemas.openxmlformats.org/officeDocument/2006/relationships/image" Target="../media/image6.png"/></Relationships>
</file>

<file path=ppt/slideLayouts/_rels/slideLayout37.xml.rels><?xml version="1.0" encoding="UTF-8" standalone="yes"?>
<Relationships xmlns="http://schemas.openxmlformats.org/package/2006/relationships"><Relationship Id="rId8" Type="http://schemas.openxmlformats.org/officeDocument/2006/relationships/tags" Target="../tags/tag338.xml"/><Relationship Id="rId13" Type="http://schemas.openxmlformats.org/officeDocument/2006/relationships/image" Target="../media/image5.png"/><Relationship Id="rId3" Type="http://schemas.openxmlformats.org/officeDocument/2006/relationships/tags" Target="../tags/tag333.xml"/><Relationship Id="rId7" Type="http://schemas.openxmlformats.org/officeDocument/2006/relationships/tags" Target="../tags/tag337.xml"/><Relationship Id="rId12" Type="http://schemas.openxmlformats.org/officeDocument/2006/relationships/image" Target="../media/image4.jpg"/><Relationship Id="rId2" Type="http://schemas.openxmlformats.org/officeDocument/2006/relationships/tags" Target="../tags/tag332.xml"/><Relationship Id="rId1" Type="http://schemas.openxmlformats.org/officeDocument/2006/relationships/tags" Target="../tags/tag331.xml"/><Relationship Id="rId6" Type="http://schemas.openxmlformats.org/officeDocument/2006/relationships/tags" Target="../tags/tag336.xml"/><Relationship Id="rId11" Type="http://schemas.openxmlformats.org/officeDocument/2006/relationships/image" Target="../media/image3.jpg"/><Relationship Id="rId5" Type="http://schemas.openxmlformats.org/officeDocument/2006/relationships/tags" Target="../tags/tag33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34.xml"/><Relationship Id="rId9" Type="http://schemas.openxmlformats.org/officeDocument/2006/relationships/tags" Target="../tags/tag339.xml"/><Relationship Id="rId14" Type="http://schemas.openxmlformats.org/officeDocument/2006/relationships/image" Target="../media/image6.png"/></Relationships>
</file>

<file path=ppt/slideLayouts/_rels/slideLayout38.xml.rels><?xml version="1.0" encoding="UTF-8" standalone="yes"?>
<Relationships xmlns="http://schemas.openxmlformats.org/package/2006/relationships"><Relationship Id="rId8" Type="http://schemas.openxmlformats.org/officeDocument/2006/relationships/tags" Target="../tags/tag347.xml"/><Relationship Id="rId13" Type="http://schemas.openxmlformats.org/officeDocument/2006/relationships/image" Target="../media/image5.png"/><Relationship Id="rId3" Type="http://schemas.openxmlformats.org/officeDocument/2006/relationships/tags" Target="../tags/tag342.xml"/><Relationship Id="rId7" Type="http://schemas.openxmlformats.org/officeDocument/2006/relationships/tags" Target="../tags/tag346.xml"/><Relationship Id="rId12" Type="http://schemas.openxmlformats.org/officeDocument/2006/relationships/image" Target="../media/image4.jpg"/><Relationship Id="rId2" Type="http://schemas.openxmlformats.org/officeDocument/2006/relationships/tags" Target="../tags/tag341.xml"/><Relationship Id="rId1" Type="http://schemas.openxmlformats.org/officeDocument/2006/relationships/tags" Target="../tags/tag340.xml"/><Relationship Id="rId6" Type="http://schemas.openxmlformats.org/officeDocument/2006/relationships/tags" Target="../tags/tag345.xml"/><Relationship Id="rId11" Type="http://schemas.openxmlformats.org/officeDocument/2006/relationships/image" Target="../media/image3.jpg"/><Relationship Id="rId5" Type="http://schemas.openxmlformats.org/officeDocument/2006/relationships/tags" Target="../tags/tag34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43.xml"/><Relationship Id="rId9" Type="http://schemas.openxmlformats.org/officeDocument/2006/relationships/tags" Target="../tags/tag348.xml"/><Relationship Id="rId14" Type="http://schemas.openxmlformats.org/officeDocument/2006/relationships/image" Target="../media/image6.png"/></Relationships>
</file>

<file path=ppt/slideLayouts/_rels/slideLayout39.xml.rels><?xml version="1.0" encoding="UTF-8" standalone="yes"?>
<Relationships xmlns="http://schemas.openxmlformats.org/package/2006/relationships"><Relationship Id="rId8" Type="http://schemas.openxmlformats.org/officeDocument/2006/relationships/tags" Target="../tags/tag356.xml"/><Relationship Id="rId13" Type="http://schemas.openxmlformats.org/officeDocument/2006/relationships/image" Target="../media/image5.png"/><Relationship Id="rId3" Type="http://schemas.openxmlformats.org/officeDocument/2006/relationships/tags" Target="../tags/tag351.xml"/><Relationship Id="rId7" Type="http://schemas.openxmlformats.org/officeDocument/2006/relationships/tags" Target="../tags/tag355.xml"/><Relationship Id="rId12" Type="http://schemas.openxmlformats.org/officeDocument/2006/relationships/image" Target="../media/image4.jpg"/><Relationship Id="rId2" Type="http://schemas.openxmlformats.org/officeDocument/2006/relationships/tags" Target="../tags/tag350.xml"/><Relationship Id="rId1" Type="http://schemas.openxmlformats.org/officeDocument/2006/relationships/tags" Target="../tags/tag349.xml"/><Relationship Id="rId6" Type="http://schemas.openxmlformats.org/officeDocument/2006/relationships/tags" Target="../tags/tag354.xml"/><Relationship Id="rId11" Type="http://schemas.openxmlformats.org/officeDocument/2006/relationships/image" Target="../media/image3.jpg"/><Relationship Id="rId5" Type="http://schemas.openxmlformats.org/officeDocument/2006/relationships/tags" Target="../tags/tag35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52.xml"/><Relationship Id="rId9" Type="http://schemas.openxmlformats.org/officeDocument/2006/relationships/tags" Target="../tags/tag357.xml"/><Relationship Id="rId14" Type="http://schemas.openxmlformats.org/officeDocument/2006/relationships/image" Target="../media/image6.png"/></Relationships>
</file>

<file path=ppt/slideLayouts/_rels/slideLayout4.xml.rels><?xml version="1.0" encoding="UTF-8" standalone="yes"?>
<Relationships xmlns="http://schemas.openxmlformats.org/package/2006/relationships"><Relationship Id="rId8" Type="http://schemas.openxmlformats.org/officeDocument/2006/relationships/tags" Target="../tags/tag41.xml"/><Relationship Id="rId13" Type="http://schemas.openxmlformats.org/officeDocument/2006/relationships/image" Target="../media/image5.png"/><Relationship Id="rId3" Type="http://schemas.openxmlformats.org/officeDocument/2006/relationships/tags" Target="../tags/tag36.xml"/><Relationship Id="rId7" Type="http://schemas.openxmlformats.org/officeDocument/2006/relationships/tags" Target="../tags/tag40.xml"/><Relationship Id="rId12" Type="http://schemas.openxmlformats.org/officeDocument/2006/relationships/image" Target="../media/image4.jpg"/><Relationship Id="rId2" Type="http://schemas.openxmlformats.org/officeDocument/2006/relationships/tags" Target="../tags/tag35.xml"/><Relationship Id="rId1" Type="http://schemas.openxmlformats.org/officeDocument/2006/relationships/tags" Target="../tags/tag34.xml"/><Relationship Id="rId6" Type="http://schemas.openxmlformats.org/officeDocument/2006/relationships/tags" Target="../tags/tag39.xml"/><Relationship Id="rId11" Type="http://schemas.openxmlformats.org/officeDocument/2006/relationships/image" Target="../media/image3.jpg"/><Relationship Id="rId5" Type="http://schemas.openxmlformats.org/officeDocument/2006/relationships/tags" Target="../tags/tag3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7.xml"/><Relationship Id="rId9" Type="http://schemas.openxmlformats.org/officeDocument/2006/relationships/tags" Target="../tags/tag42.xml"/><Relationship Id="rId14" Type="http://schemas.openxmlformats.org/officeDocument/2006/relationships/image" Target="../media/image6.png"/></Relationships>
</file>

<file path=ppt/slideLayouts/_rels/slideLayout40.xml.rels><?xml version="1.0" encoding="UTF-8" standalone="yes"?>
<Relationships xmlns="http://schemas.openxmlformats.org/package/2006/relationships"><Relationship Id="rId8" Type="http://schemas.openxmlformats.org/officeDocument/2006/relationships/tags" Target="../tags/tag365.xml"/><Relationship Id="rId13" Type="http://schemas.openxmlformats.org/officeDocument/2006/relationships/image" Target="../media/image5.png"/><Relationship Id="rId3" Type="http://schemas.openxmlformats.org/officeDocument/2006/relationships/tags" Target="../tags/tag360.xml"/><Relationship Id="rId7" Type="http://schemas.openxmlformats.org/officeDocument/2006/relationships/tags" Target="../tags/tag364.xml"/><Relationship Id="rId12" Type="http://schemas.openxmlformats.org/officeDocument/2006/relationships/image" Target="../media/image4.jpg"/><Relationship Id="rId2" Type="http://schemas.openxmlformats.org/officeDocument/2006/relationships/tags" Target="../tags/tag359.xml"/><Relationship Id="rId1" Type="http://schemas.openxmlformats.org/officeDocument/2006/relationships/tags" Target="../tags/tag358.xml"/><Relationship Id="rId6" Type="http://schemas.openxmlformats.org/officeDocument/2006/relationships/tags" Target="../tags/tag363.xml"/><Relationship Id="rId11" Type="http://schemas.openxmlformats.org/officeDocument/2006/relationships/image" Target="../media/image3.jpg"/><Relationship Id="rId5" Type="http://schemas.openxmlformats.org/officeDocument/2006/relationships/tags" Target="../tags/tag362.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61.xml"/><Relationship Id="rId9" Type="http://schemas.openxmlformats.org/officeDocument/2006/relationships/tags" Target="../tags/tag366.xml"/><Relationship Id="rId14" Type="http://schemas.openxmlformats.org/officeDocument/2006/relationships/image" Target="../media/image6.png"/></Relationships>
</file>

<file path=ppt/slideLayouts/_rels/slideLayout41.xml.rels><?xml version="1.0" encoding="UTF-8" standalone="yes"?>
<Relationships xmlns="http://schemas.openxmlformats.org/package/2006/relationships"><Relationship Id="rId8" Type="http://schemas.openxmlformats.org/officeDocument/2006/relationships/tags" Target="../tags/tag374.xml"/><Relationship Id="rId13" Type="http://schemas.openxmlformats.org/officeDocument/2006/relationships/image" Target="../media/image5.png"/><Relationship Id="rId3" Type="http://schemas.openxmlformats.org/officeDocument/2006/relationships/tags" Target="../tags/tag369.xml"/><Relationship Id="rId7" Type="http://schemas.openxmlformats.org/officeDocument/2006/relationships/tags" Target="../tags/tag373.xml"/><Relationship Id="rId12" Type="http://schemas.openxmlformats.org/officeDocument/2006/relationships/image" Target="../media/image4.jpg"/><Relationship Id="rId2" Type="http://schemas.openxmlformats.org/officeDocument/2006/relationships/tags" Target="../tags/tag368.xml"/><Relationship Id="rId1" Type="http://schemas.openxmlformats.org/officeDocument/2006/relationships/tags" Target="../tags/tag367.xml"/><Relationship Id="rId6" Type="http://schemas.openxmlformats.org/officeDocument/2006/relationships/tags" Target="../tags/tag372.xml"/><Relationship Id="rId11" Type="http://schemas.openxmlformats.org/officeDocument/2006/relationships/image" Target="../media/image3.jpg"/><Relationship Id="rId5" Type="http://schemas.openxmlformats.org/officeDocument/2006/relationships/tags" Target="../tags/tag37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70.xml"/><Relationship Id="rId9" Type="http://schemas.openxmlformats.org/officeDocument/2006/relationships/tags" Target="../tags/tag375.xml"/><Relationship Id="rId14" Type="http://schemas.openxmlformats.org/officeDocument/2006/relationships/image" Target="../media/image6.png"/></Relationships>
</file>

<file path=ppt/slideLayouts/_rels/slideLayout42.xml.rels><?xml version="1.0" encoding="UTF-8" standalone="yes"?>
<Relationships xmlns="http://schemas.openxmlformats.org/package/2006/relationships"><Relationship Id="rId8" Type="http://schemas.openxmlformats.org/officeDocument/2006/relationships/tags" Target="../tags/tag383.xml"/><Relationship Id="rId13" Type="http://schemas.openxmlformats.org/officeDocument/2006/relationships/image" Target="../media/image5.png"/><Relationship Id="rId3" Type="http://schemas.openxmlformats.org/officeDocument/2006/relationships/tags" Target="../tags/tag378.xml"/><Relationship Id="rId7" Type="http://schemas.openxmlformats.org/officeDocument/2006/relationships/tags" Target="../tags/tag382.xml"/><Relationship Id="rId12" Type="http://schemas.openxmlformats.org/officeDocument/2006/relationships/image" Target="../media/image4.jpg"/><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tags" Target="../tags/tag381.xml"/><Relationship Id="rId11" Type="http://schemas.openxmlformats.org/officeDocument/2006/relationships/image" Target="../media/image3.jpg"/><Relationship Id="rId5" Type="http://schemas.openxmlformats.org/officeDocument/2006/relationships/tags" Target="../tags/tag38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79.xml"/><Relationship Id="rId9" Type="http://schemas.openxmlformats.org/officeDocument/2006/relationships/tags" Target="../tags/tag384.xml"/><Relationship Id="rId14" Type="http://schemas.openxmlformats.org/officeDocument/2006/relationships/image" Target="../media/image6.png"/></Relationships>
</file>

<file path=ppt/slideLayouts/_rels/slideLayout43.xml.rels><?xml version="1.0" encoding="UTF-8" standalone="yes"?>
<Relationships xmlns="http://schemas.openxmlformats.org/package/2006/relationships"><Relationship Id="rId8" Type="http://schemas.openxmlformats.org/officeDocument/2006/relationships/tags" Target="../tags/tag392.xml"/><Relationship Id="rId13" Type="http://schemas.openxmlformats.org/officeDocument/2006/relationships/image" Target="../media/image5.png"/><Relationship Id="rId3" Type="http://schemas.openxmlformats.org/officeDocument/2006/relationships/tags" Target="../tags/tag387.xml"/><Relationship Id="rId7" Type="http://schemas.openxmlformats.org/officeDocument/2006/relationships/tags" Target="../tags/tag391.xml"/><Relationship Id="rId12" Type="http://schemas.openxmlformats.org/officeDocument/2006/relationships/image" Target="../media/image4.jpg"/><Relationship Id="rId2" Type="http://schemas.openxmlformats.org/officeDocument/2006/relationships/tags" Target="../tags/tag386.xml"/><Relationship Id="rId1" Type="http://schemas.openxmlformats.org/officeDocument/2006/relationships/tags" Target="../tags/tag385.xml"/><Relationship Id="rId6" Type="http://schemas.openxmlformats.org/officeDocument/2006/relationships/tags" Target="../tags/tag390.xml"/><Relationship Id="rId11" Type="http://schemas.openxmlformats.org/officeDocument/2006/relationships/image" Target="../media/image3.jpg"/><Relationship Id="rId5" Type="http://schemas.openxmlformats.org/officeDocument/2006/relationships/tags" Target="../tags/tag38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88.xml"/><Relationship Id="rId9" Type="http://schemas.openxmlformats.org/officeDocument/2006/relationships/tags" Target="../tags/tag393.xml"/><Relationship Id="rId14" Type="http://schemas.openxmlformats.org/officeDocument/2006/relationships/image" Target="../media/image6.png"/></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401.xml"/><Relationship Id="rId13" Type="http://schemas.openxmlformats.org/officeDocument/2006/relationships/image" Target="../media/image5.png"/><Relationship Id="rId3" Type="http://schemas.openxmlformats.org/officeDocument/2006/relationships/tags" Target="../tags/tag396.xml"/><Relationship Id="rId7" Type="http://schemas.openxmlformats.org/officeDocument/2006/relationships/tags" Target="../tags/tag400.xml"/><Relationship Id="rId12" Type="http://schemas.openxmlformats.org/officeDocument/2006/relationships/image" Target="../media/image4.jpg"/><Relationship Id="rId2" Type="http://schemas.openxmlformats.org/officeDocument/2006/relationships/tags" Target="../tags/tag395.xml"/><Relationship Id="rId1" Type="http://schemas.openxmlformats.org/officeDocument/2006/relationships/tags" Target="../tags/tag394.xml"/><Relationship Id="rId6" Type="http://schemas.openxmlformats.org/officeDocument/2006/relationships/tags" Target="../tags/tag399.xml"/><Relationship Id="rId11" Type="http://schemas.openxmlformats.org/officeDocument/2006/relationships/image" Target="../media/image3.jpg"/><Relationship Id="rId5" Type="http://schemas.openxmlformats.org/officeDocument/2006/relationships/tags" Target="../tags/tag39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397.xml"/><Relationship Id="rId9" Type="http://schemas.openxmlformats.org/officeDocument/2006/relationships/tags" Target="../tags/tag402.xml"/><Relationship Id="rId14" Type="http://schemas.openxmlformats.org/officeDocument/2006/relationships/image" Target="../media/image6.png"/></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410.xml"/><Relationship Id="rId13" Type="http://schemas.openxmlformats.org/officeDocument/2006/relationships/image" Target="../media/image5.png"/><Relationship Id="rId3" Type="http://schemas.openxmlformats.org/officeDocument/2006/relationships/tags" Target="../tags/tag405.xml"/><Relationship Id="rId7" Type="http://schemas.openxmlformats.org/officeDocument/2006/relationships/tags" Target="../tags/tag409.xml"/><Relationship Id="rId12" Type="http://schemas.openxmlformats.org/officeDocument/2006/relationships/image" Target="../media/image4.jpg"/><Relationship Id="rId2" Type="http://schemas.openxmlformats.org/officeDocument/2006/relationships/tags" Target="../tags/tag404.xml"/><Relationship Id="rId1" Type="http://schemas.openxmlformats.org/officeDocument/2006/relationships/tags" Target="../tags/tag403.xml"/><Relationship Id="rId6" Type="http://schemas.openxmlformats.org/officeDocument/2006/relationships/tags" Target="../tags/tag408.xml"/><Relationship Id="rId11" Type="http://schemas.openxmlformats.org/officeDocument/2006/relationships/image" Target="../media/image3.jpg"/><Relationship Id="rId5" Type="http://schemas.openxmlformats.org/officeDocument/2006/relationships/tags" Target="../tags/tag40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06.xml"/><Relationship Id="rId9" Type="http://schemas.openxmlformats.org/officeDocument/2006/relationships/tags" Target="../tags/tag411.xml"/><Relationship Id="rId14" Type="http://schemas.openxmlformats.org/officeDocument/2006/relationships/image" Target="../media/image6.png"/></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419.xml"/><Relationship Id="rId13" Type="http://schemas.openxmlformats.org/officeDocument/2006/relationships/image" Target="../media/image5.png"/><Relationship Id="rId3" Type="http://schemas.openxmlformats.org/officeDocument/2006/relationships/tags" Target="../tags/tag414.xml"/><Relationship Id="rId7" Type="http://schemas.openxmlformats.org/officeDocument/2006/relationships/tags" Target="../tags/tag418.xml"/><Relationship Id="rId12" Type="http://schemas.openxmlformats.org/officeDocument/2006/relationships/image" Target="../media/image4.jpg"/><Relationship Id="rId2" Type="http://schemas.openxmlformats.org/officeDocument/2006/relationships/tags" Target="../tags/tag413.xml"/><Relationship Id="rId1" Type="http://schemas.openxmlformats.org/officeDocument/2006/relationships/tags" Target="../tags/tag412.xml"/><Relationship Id="rId6" Type="http://schemas.openxmlformats.org/officeDocument/2006/relationships/tags" Target="../tags/tag417.xml"/><Relationship Id="rId11" Type="http://schemas.openxmlformats.org/officeDocument/2006/relationships/image" Target="../media/image3.jpg"/><Relationship Id="rId5" Type="http://schemas.openxmlformats.org/officeDocument/2006/relationships/tags" Target="../tags/tag41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15.xml"/><Relationship Id="rId9" Type="http://schemas.openxmlformats.org/officeDocument/2006/relationships/tags" Target="../tags/tag420.xml"/><Relationship Id="rId14" Type="http://schemas.openxmlformats.org/officeDocument/2006/relationships/image" Target="../media/image6.png"/></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428.xml"/><Relationship Id="rId13" Type="http://schemas.openxmlformats.org/officeDocument/2006/relationships/image" Target="../media/image5.png"/><Relationship Id="rId3" Type="http://schemas.openxmlformats.org/officeDocument/2006/relationships/tags" Target="../tags/tag423.xml"/><Relationship Id="rId7" Type="http://schemas.openxmlformats.org/officeDocument/2006/relationships/tags" Target="../tags/tag427.xml"/><Relationship Id="rId12" Type="http://schemas.openxmlformats.org/officeDocument/2006/relationships/image" Target="../media/image4.jpg"/><Relationship Id="rId2" Type="http://schemas.openxmlformats.org/officeDocument/2006/relationships/tags" Target="../tags/tag422.xml"/><Relationship Id="rId1" Type="http://schemas.openxmlformats.org/officeDocument/2006/relationships/tags" Target="../tags/tag421.xml"/><Relationship Id="rId6" Type="http://schemas.openxmlformats.org/officeDocument/2006/relationships/tags" Target="../tags/tag426.xml"/><Relationship Id="rId11" Type="http://schemas.openxmlformats.org/officeDocument/2006/relationships/image" Target="../media/image3.jpg"/><Relationship Id="rId5" Type="http://schemas.openxmlformats.org/officeDocument/2006/relationships/tags" Target="../tags/tag42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24.xml"/><Relationship Id="rId9" Type="http://schemas.openxmlformats.org/officeDocument/2006/relationships/tags" Target="../tags/tag429.xml"/><Relationship Id="rId14" Type="http://schemas.openxmlformats.org/officeDocument/2006/relationships/image" Target="../media/image6.png"/></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437.xml"/><Relationship Id="rId13" Type="http://schemas.openxmlformats.org/officeDocument/2006/relationships/image" Target="../media/image5.png"/><Relationship Id="rId3" Type="http://schemas.openxmlformats.org/officeDocument/2006/relationships/tags" Target="../tags/tag432.xml"/><Relationship Id="rId7" Type="http://schemas.openxmlformats.org/officeDocument/2006/relationships/tags" Target="../tags/tag436.xml"/><Relationship Id="rId12" Type="http://schemas.openxmlformats.org/officeDocument/2006/relationships/image" Target="../media/image4.jpg"/><Relationship Id="rId2" Type="http://schemas.openxmlformats.org/officeDocument/2006/relationships/tags" Target="../tags/tag431.xml"/><Relationship Id="rId1" Type="http://schemas.openxmlformats.org/officeDocument/2006/relationships/tags" Target="../tags/tag430.xml"/><Relationship Id="rId6" Type="http://schemas.openxmlformats.org/officeDocument/2006/relationships/tags" Target="../tags/tag435.xml"/><Relationship Id="rId11" Type="http://schemas.openxmlformats.org/officeDocument/2006/relationships/image" Target="../media/image3.jpg"/><Relationship Id="rId5" Type="http://schemas.openxmlformats.org/officeDocument/2006/relationships/tags" Target="../tags/tag43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33.xml"/><Relationship Id="rId9" Type="http://schemas.openxmlformats.org/officeDocument/2006/relationships/tags" Target="../tags/tag438.xml"/><Relationship Id="rId14" Type="http://schemas.openxmlformats.org/officeDocument/2006/relationships/image" Target="../media/image6.png"/></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446.xml"/><Relationship Id="rId13" Type="http://schemas.openxmlformats.org/officeDocument/2006/relationships/image" Target="../media/image5.png"/><Relationship Id="rId3" Type="http://schemas.openxmlformats.org/officeDocument/2006/relationships/tags" Target="../tags/tag441.xml"/><Relationship Id="rId7" Type="http://schemas.openxmlformats.org/officeDocument/2006/relationships/tags" Target="../tags/tag445.xml"/><Relationship Id="rId12" Type="http://schemas.openxmlformats.org/officeDocument/2006/relationships/image" Target="../media/image4.jpg"/><Relationship Id="rId2" Type="http://schemas.openxmlformats.org/officeDocument/2006/relationships/tags" Target="../tags/tag440.xml"/><Relationship Id="rId1" Type="http://schemas.openxmlformats.org/officeDocument/2006/relationships/tags" Target="../tags/tag439.xml"/><Relationship Id="rId6" Type="http://schemas.openxmlformats.org/officeDocument/2006/relationships/tags" Target="../tags/tag444.xml"/><Relationship Id="rId11" Type="http://schemas.openxmlformats.org/officeDocument/2006/relationships/image" Target="../media/image3.jpg"/><Relationship Id="rId5" Type="http://schemas.openxmlformats.org/officeDocument/2006/relationships/tags" Target="../tags/tag44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42.xml"/><Relationship Id="rId9" Type="http://schemas.openxmlformats.org/officeDocument/2006/relationships/tags" Target="../tags/tag447.xml"/><Relationship Id="rId14"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50.xml"/><Relationship Id="rId13" Type="http://schemas.openxmlformats.org/officeDocument/2006/relationships/image" Target="../media/image5.png"/><Relationship Id="rId3" Type="http://schemas.openxmlformats.org/officeDocument/2006/relationships/tags" Target="../tags/tag45.xml"/><Relationship Id="rId7" Type="http://schemas.openxmlformats.org/officeDocument/2006/relationships/tags" Target="../tags/tag49.xml"/><Relationship Id="rId12" Type="http://schemas.openxmlformats.org/officeDocument/2006/relationships/image" Target="../media/image4.jpg"/><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11" Type="http://schemas.openxmlformats.org/officeDocument/2006/relationships/image" Target="../media/image3.jpg"/><Relationship Id="rId5" Type="http://schemas.openxmlformats.org/officeDocument/2006/relationships/tags" Target="../tags/tag4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6.xml"/><Relationship Id="rId9" Type="http://schemas.openxmlformats.org/officeDocument/2006/relationships/tags" Target="../tags/tag51.xml"/><Relationship Id="rId14" Type="http://schemas.openxmlformats.org/officeDocument/2006/relationships/image" Target="../media/image6.png"/></Relationships>
</file>

<file path=ppt/slideLayouts/_rels/slideLayout50.xml.rels><?xml version="1.0" encoding="UTF-8" standalone="yes"?>
<Relationships xmlns="http://schemas.openxmlformats.org/package/2006/relationships"><Relationship Id="rId8" Type="http://schemas.openxmlformats.org/officeDocument/2006/relationships/tags" Target="../tags/tag455.xml"/><Relationship Id="rId13" Type="http://schemas.openxmlformats.org/officeDocument/2006/relationships/image" Target="../media/image5.png"/><Relationship Id="rId3" Type="http://schemas.openxmlformats.org/officeDocument/2006/relationships/tags" Target="../tags/tag450.xml"/><Relationship Id="rId7" Type="http://schemas.openxmlformats.org/officeDocument/2006/relationships/tags" Target="../tags/tag454.xml"/><Relationship Id="rId12" Type="http://schemas.openxmlformats.org/officeDocument/2006/relationships/image" Target="../media/image4.jpg"/><Relationship Id="rId2" Type="http://schemas.openxmlformats.org/officeDocument/2006/relationships/tags" Target="../tags/tag449.xml"/><Relationship Id="rId1" Type="http://schemas.openxmlformats.org/officeDocument/2006/relationships/tags" Target="../tags/tag448.xml"/><Relationship Id="rId6" Type="http://schemas.openxmlformats.org/officeDocument/2006/relationships/tags" Target="../tags/tag453.xml"/><Relationship Id="rId11" Type="http://schemas.openxmlformats.org/officeDocument/2006/relationships/image" Target="../media/image3.jpg"/><Relationship Id="rId5" Type="http://schemas.openxmlformats.org/officeDocument/2006/relationships/tags" Target="../tags/tag452.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51.xml"/><Relationship Id="rId9" Type="http://schemas.openxmlformats.org/officeDocument/2006/relationships/tags" Target="../tags/tag456.xml"/><Relationship Id="rId14" Type="http://schemas.openxmlformats.org/officeDocument/2006/relationships/image" Target="../media/image6.png"/></Relationships>
</file>

<file path=ppt/slideLayouts/_rels/slideLayout51.xml.rels><?xml version="1.0" encoding="UTF-8" standalone="yes"?>
<Relationships xmlns="http://schemas.openxmlformats.org/package/2006/relationships"><Relationship Id="rId8" Type="http://schemas.openxmlformats.org/officeDocument/2006/relationships/tags" Target="../tags/tag464.xml"/><Relationship Id="rId13" Type="http://schemas.openxmlformats.org/officeDocument/2006/relationships/image" Target="../media/image5.png"/><Relationship Id="rId3" Type="http://schemas.openxmlformats.org/officeDocument/2006/relationships/tags" Target="../tags/tag459.xml"/><Relationship Id="rId7" Type="http://schemas.openxmlformats.org/officeDocument/2006/relationships/tags" Target="../tags/tag463.xml"/><Relationship Id="rId12" Type="http://schemas.openxmlformats.org/officeDocument/2006/relationships/image" Target="../media/image4.jpg"/><Relationship Id="rId2" Type="http://schemas.openxmlformats.org/officeDocument/2006/relationships/tags" Target="../tags/tag458.xml"/><Relationship Id="rId1" Type="http://schemas.openxmlformats.org/officeDocument/2006/relationships/tags" Target="../tags/tag457.xml"/><Relationship Id="rId6" Type="http://schemas.openxmlformats.org/officeDocument/2006/relationships/tags" Target="../tags/tag462.xml"/><Relationship Id="rId11" Type="http://schemas.openxmlformats.org/officeDocument/2006/relationships/image" Target="../media/image3.jpg"/><Relationship Id="rId5" Type="http://schemas.openxmlformats.org/officeDocument/2006/relationships/tags" Target="../tags/tag46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60.xml"/><Relationship Id="rId9" Type="http://schemas.openxmlformats.org/officeDocument/2006/relationships/tags" Target="../tags/tag465.xml"/><Relationship Id="rId14" Type="http://schemas.openxmlformats.org/officeDocument/2006/relationships/image" Target="../media/image6.png"/></Relationships>
</file>

<file path=ppt/slideLayouts/_rels/slideLayout52.xml.rels><?xml version="1.0" encoding="UTF-8" standalone="yes"?>
<Relationships xmlns="http://schemas.openxmlformats.org/package/2006/relationships"><Relationship Id="rId8" Type="http://schemas.openxmlformats.org/officeDocument/2006/relationships/tags" Target="../tags/tag473.xml"/><Relationship Id="rId13" Type="http://schemas.openxmlformats.org/officeDocument/2006/relationships/image" Target="../media/image5.png"/><Relationship Id="rId3" Type="http://schemas.openxmlformats.org/officeDocument/2006/relationships/tags" Target="../tags/tag468.xml"/><Relationship Id="rId7" Type="http://schemas.openxmlformats.org/officeDocument/2006/relationships/tags" Target="../tags/tag472.xml"/><Relationship Id="rId12" Type="http://schemas.openxmlformats.org/officeDocument/2006/relationships/image" Target="../media/image4.jpg"/><Relationship Id="rId2" Type="http://schemas.openxmlformats.org/officeDocument/2006/relationships/tags" Target="../tags/tag467.xml"/><Relationship Id="rId1" Type="http://schemas.openxmlformats.org/officeDocument/2006/relationships/tags" Target="../tags/tag466.xml"/><Relationship Id="rId6" Type="http://schemas.openxmlformats.org/officeDocument/2006/relationships/tags" Target="../tags/tag471.xml"/><Relationship Id="rId11" Type="http://schemas.openxmlformats.org/officeDocument/2006/relationships/image" Target="../media/image3.jpg"/><Relationship Id="rId5" Type="http://schemas.openxmlformats.org/officeDocument/2006/relationships/tags" Target="../tags/tag47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69.xml"/><Relationship Id="rId9" Type="http://schemas.openxmlformats.org/officeDocument/2006/relationships/tags" Target="../tags/tag474.xml"/><Relationship Id="rId14" Type="http://schemas.openxmlformats.org/officeDocument/2006/relationships/image" Target="../media/image6.png"/></Relationships>
</file>

<file path=ppt/slideLayouts/_rels/slideLayout53.xml.rels><?xml version="1.0" encoding="UTF-8" standalone="yes"?>
<Relationships xmlns="http://schemas.openxmlformats.org/package/2006/relationships"><Relationship Id="rId8" Type="http://schemas.openxmlformats.org/officeDocument/2006/relationships/tags" Target="../tags/tag482.xml"/><Relationship Id="rId13" Type="http://schemas.openxmlformats.org/officeDocument/2006/relationships/image" Target="../media/image5.png"/><Relationship Id="rId3" Type="http://schemas.openxmlformats.org/officeDocument/2006/relationships/tags" Target="../tags/tag477.xml"/><Relationship Id="rId7" Type="http://schemas.openxmlformats.org/officeDocument/2006/relationships/tags" Target="../tags/tag481.xml"/><Relationship Id="rId12" Type="http://schemas.openxmlformats.org/officeDocument/2006/relationships/image" Target="../media/image4.jpg"/><Relationship Id="rId2" Type="http://schemas.openxmlformats.org/officeDocument/2006/relationships/tags" Target="../tags/tag476.xml"/><Relationship Id="rId1" Type="http://schemas.openxmlformats.org/officeDocument/2006/relationships/tags" Target="../tags/tag475.xml"/><Relationship Id="rId6" Type="http://schemas.openxmlformats.org/officeDocument/2006/relationships/tags" Target="../tags/tag480.xml"/><Relationship Id="rId11" Type="http://schemas.openxmlformats.org/officeDocument/2006/relationships/image" Target="../media/image3.jpg"/><Relationship Id="rId5" Type="http://schemas.openxmlformats.org/officeDocument/2006/relationships/tags" Target="../tags/tag47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78.xml"/><Relationship Id="rId9" Type="http://schemas.openxmlformats.org/officeDocument/2006/relationships/tags" Target="../tags/tag483.xml"/><Relationship Id="rId14" Type="http://schemas.openxmlformats.org/officeDocument/2006/relationships/image" Target="../media/image6.png"/></Relationships>
</file>

<file path=ppt/slideLayouts/_rels/slideLayout54.xml.rels><?xml version="1.0" encoding="UTF-8" standalone="yes"?>
<Relationships xmlns="http://schemas.openxmlformats.org/package/2006/relationships"><Relationship Id="rId8" Type="http://schemas.openxmlformats.org/officeDocument/2006/relationships/tags" Target="../tags/tag491.xml"/><Relationship Id="rId13" Type="http://schemas.openxmlformats.org/officeDocument/2006/relationships/image" Target="../media/image5.png"/><Relationship Id="rId3" Type="http://schemas.openxmlformats.org/officeDocument/2006/relationships/tags" Target="../tags/tag486.xml"/><Relationship Id="rId7" Type="http://schemas.openxmlformats.org/officeDocument/2006/relationships/tags" Target="../tags/tag490.xml"/><Relationship Id="rId12" Type="http://schemas.openxmlformats.org/officeDocument/2006/relationships/image" Target="../media/image4.jpg"/><Relationship Id="rId2" Type="http://schemas.openxmlformats.org/officeDocument/2006/relationships/tags" Target="../tags/tag485.xml"/><Relationship Id="rId1" Type="http://schemas.openxmlformats.org/officeDocument/2006/relationships/tags" Target="../tags/tag484.xml"/><Relationship Id="rId6" Type="http://schemas.openxmlformats.org/officeDocument/2006/relationships/tags" Target="../tags/tag489.xml"/><Relationship Id="rId11" Type="http://schemas.openxmlformats.org/officeDocument/2006/relationships/image" Target="../media/image3.jpg"/><Relationship Id="rId5" Type="http://schemas.openxmlformats.org/officeDocument/2006/relationships/tags" Target="../tags/tag48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87.xml"/><Relationship Id="rId9" Type="http://schemas.openxmlformats.org/officeDocument/2006/relationships/tags" Target="../tags/tag492.xml"/><Relationship Id="rId14" Type="http://schemas.openxmlformats.org/officeDocument/2006/relationships/image" Target="../media/image6.png"/></Relationships>
</file>

<file path=ppt/slideLayouts/_rels/slideLayout55.xml.rels><?xml version="1.0" encoding="UTF-8" standalone="yes"?>
<Relationships xmlns="http://schemas.openxmlformats.org/package/2006/relationships"><Relationship Id="rId8" Type="http://schemas.openxmlformats.org/officeDocument/2006/relationships/tags" Target="../tags/tag500.xml"/><Relationship Id="rId13" Type="http://schemas.openxmlformats.org/officeDocument/2006/relationships/image" Target="../media/image5.png"/><Relationship Id="rId3" Type="http://schemas.openxmlformats.org/officeDocument/2006/relationships/tags" Target="../tags/tag495.xml"/><Relationship Id="rId7" Type="http://schemas.openxmlformats.org/officeDocument/2006/relationships/tags" Target="../tags/tag499.xml"/><Relationship Id="rId12" Type="http://schemas.openxmlformats.org/officeDocument/2006/relationships/image" Target="../media/image4.jpg"/><Relationship Id="rId2" Type="http://schemas.openxmlformats.org/officeDocument/2006/relationships/tags" Target="../tags/tag494.xml"/><Relationship Id="rId1" Type="http://schemas.openxmlformats.org/officeDocument/2006/relationships/tags" Target="../tags/tag493.xml"/><Relationship Id="rId6" Type="http://schemas.openxmlformats.org/officeDocument/2006/relationships/tags" Target="../tags/tag498.xml"/><Relationship Id="rId11" Type="http://schemas.openxmlformats.org/officeDocument/2006/relationships/image" Target="../media/image3.jpg"/><Relationship Id="rId5" Type="http://schemas.openxmlformats.org/officeDocument/2006/relationships/tags" Target="../tags/tag49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496.xml"/><Relationship Id="rId9" Type="http://schemas.openxmlformats.org/officeDocument/2006/relationships/tags" Target="../tags/tag501.xml"/><Relationship Id="rId14" Type="http://schemas.openxmlformats.org/officeDocument/2006/relationships/image" Target="../media/image6.png"/></Relationships>
</file>

<file path=ppt/slideLayouts/_rels/slideLayout56.xml.rels><?xml version="1.0" encoding="UTF-8" standalone="yes"?>
<Relationships xmlns="http://schemas.openxmlformats.org/package/2006/relationships"><Relationship Id="rId8" Type="http://schemas.openxmlformats.org/officeDocument/2006/relationships/tags" Target="../tags/tag509.xml"/><Relationship Id="rId13" Type="http://schemas.openxmlformats.org/officeDocument/2006/relationships/image" Target="../media/image5.png"/><Relationship Id="rId3" Type="http://schemas.openxmlformats.org/officeDocument/2006/relationships/tags" Target="../tags/tag504.xml"/><Relationship Id="rId7" Type="http://schemas.openxmlformats.org/officeDocument/2006/relationships/tags" Target="../tags/tag508.xml"/><Relationship Id="rId12" Type="http://schemas.openxmlformats.org/officeDocument/2006/relationships/image" Target="../media/image4.jpg"/><Relationship Id="rId2" Type="http://schemas.openxmlformats.org/officeDocument/2006/relationships/tags" Target="../tags/tag503.xml"/><Relationship Id="rId1" Type="http://schemas.openxmlformats.org/officeDocument/2006/relationships/tags" Target="../tags/tag502.xml"/><Relationship Id="rId6" Type="http://schemas.openxmlformats.org/officeDocument/2006/relationships/tags" Target="../tags/tag507.xml"/><Relationship Id="rId11" Type="http://schemas.openxmlformats.org/officeDocument/2006/relationships/image" Target="../media/image3.jpg"/><Relationship Id="rId5" Type="http://schemas.openxmlformats.org/officeDocument/2006/relationships/tags" Target="../tags/tag50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05.xml"/><Relationship Id="rId9" Type="http://schemas.openxmlformats.org/officeDocument/2006/relationships/tags" Target="../tags/tag510.xml"/><Relationship Id="rId14" Type="http://schemas.openxmlformats.org/officeDocument/2006/relationships/image" Target="../media/image6.png"/></Relationships>
</file>

<file path=ppt/slideLayouts/_rels/slideLayout57.xml.rels><?xml version="1.0" encoding="UTF-8" standalone="yes"?>
<Relationships xmlns="http://schemas.openxmlformats.org/package/2006/relationships"><Relationship Id="rId8" Type="http://schemas.openxmlformats.org/officeDocument/2006/relationships/tags" Target="../tags/tag518.xml"/><Relationship Id="rId13" Type="http://schemas.openxmlformats.org/officeDocument/2006/relationships/image" Target="../media/image5.png"/><Relationship Id="rId3" Type="http://schemas.openxmlformats.org/officeDocument/2006/relationships/tags" Target="../tags/tag513.xml"/><Relationship Id="rId7" Type="http://schemas.openxmlformats.org/officeDocument/2006/relationships/tags" Target="../tags/tag517.xml"/><Relationship Id="rId12" Type="http://schemas.openxmlformats.org/officeDocument/2006/relationships/image" Target="../media/image4.jpg"/><Relationship Id="rId2" Type="http://schemas.openxmlformats.org/officeDocument/2006/relationships/tags" Target="../tags/tag512.xml"/><Relationship Id="rId1" Type="http://schemas.openxmlformats.org/officeDocument/2006/relationships/tags" Target="../tags/tag511.xml"/><Relationship Id="rId6" Type="http://schemas.openxmlformats.org/officeDocument/2006/relationships/tags" Target="../tags/tag516.xml"/><Relationship Id="rId11" Type="http://schemas.openxmlformats.org/officeDocument/2006/relationships/image" Target="../media/image3.jpg"/><Relationship Id="rId5" Type="http://schemas.openxmlformats.org/officeDocument/2006/relationships/tags" Target="../tags/tag51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14.xml"/><Relationship Id="rId9" Type="http://schemas.openxmlformats.org/officeDocument/2006/relationships/tags" Target="../tags/tag519.xml"/><Relationship Id="rId14" Type="http://schemas.openxmlformats.org/officeDocument/2006/relationships/image" Target="../media/image6.png"/></Relationships>
</file>

<file path=ppt/slideLayouts/_rels/slideLayout58.xml.rels><?xml version="1.0" encoding="UTF-8" standalone="yes"?>
<Relationships xmlns="http://schemas.openxmlformats.org/package/2006/relationships"><Relationship Id="rId8" Type="http://schemas.openxmlformats.org/officeDocument/2006/relationships/tags" Target="../tags/tag527.xml"/><Relationship Id="rId13" Type="http://schemas.openxmlformats.org/officeDocument/2006/relationships/image" Target="../media/image5.png"/><Relationship Id="rId3" Type="http://schemas.openxmlformats.org/officeDocument/2006/relationships/tags" Target="../tags/tag522.xml"/><Relationship Id="rId7" Type="http://schemas.openxmlformats.org/officeDocument/2006/relationships/tags" Target="../tags/tag526.xml"/><Relationship Id="rId12" Type="http://schemas.openxmlformats.org/officeDocument/2006/relationships/image" Target="../media/image4.jpg"/><Relationship Id="rId2" Type="http://schemas.openxmlformats.org/officeDocument/2006/relationships/tags" Target="../tags/tag521.xml"/><Relationship Id="rId1" Type="http://schemas.openxmlformats.org/officeDocument/2006/relationships/tags" Target="../tags/tag520.xml"/><Relationship Id="rId6" Type="http://schemas.openxmlformats.org/officeDocument/2006/relationships/tags" Target="../tags/tag525.xml"/><Relationship Id="rId11" Type="http://schemas.openxmlformats.org/officeDocument/2006/relationships/image" Target="../media/image3.jpg"/><Relationship Id="rId5" Type="http://schemas.openxmlformats.org/officeDocument/2006/relationships/tags" Target="../tags/tag52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23.xml"/><Relationship Id="rId9" Type="http://schemas.openxmlformats.org/officeDocument/2006/relationships/tags" Target="../tags/tag528.xml"/><Relationship Id="rId14" Type="http://schemas.openxmlformats.org/officeDocument/2006/relationships/image" Target="../media/image6.png"/></Relationships>
</file>

<file path=ppt/slideLayouts/_rels/slideLayout59.xml.rels><?xml version="1.0" encoding="UTF-8" standalone="yes"?>
<Relationships xmlns="http://schemas.openxmlformats.org/package/2006/relationships"><Relationship Id="rId8" Type="http://schemas.openxmlformats.org/officeDocument/2006/relationships/tags" Target="../tags/tag536.xml"/><Relationship Id="rId13" Type="http://schemas.openxmlformats.org/officeDocument/2006/relationships/image" Target="../media/image5.png"/><Relationship Id="rId3" Type="http://schemas.openxmlformats.org/officeDocument/2006/relationships/tags" Target="../tags/tag531.xml"/><Relationship Id="rId7" Type="http://schemas.openxmlformats.org/officeDocument/2006/relationships/tags" Target="../tags/tag535.xml"/><Relationship Id="rId12" Type="http://schemas.openxmlformats.org/officeDocument/2006/relationships/image" Target="../media/image4.jpg"/><Relationship Id="rId2" Type="http://schemas.openxmlformats.org/officeDocument/2006/relationships/tags" Target="../tags/tag530.xml"/><Relationship Id="rId1" Type="http://schemas.openxmlformats.org/officeDocument/2006/relationships/tags" Target="../tags/tag529.xml"/><Relationship Id="rId6" Type="http://schemas.openxmlformats.org/officeDocument/2006/relationships/tags" Target="../tags/tag534.xml"/><Relationship Id="rId11" Type="http://schemas.openxmlformats.org/officeDocument/2006/relationships/image" Target="../media/image3.jpg"/><Relationship Id="rId5" Type="http://schemas.openxmlformats.org/officeDocument/2006/relationships/tags" Target="../tags/tag53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32.xml"/><Relationship Id="rId9" Type="http://schemas.openxmlformats.org/officeDocument/2006/relationships/tags" Target="../tags/tag537.xml"/><Relationship Id="rId14"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image" Target="../media/image5.png"/><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4.jpg"/><Relationship Id="rId2" Type="http://schemas.openxmlformats.org/officeDocument/2006/relationships/tags" Target="../tags/tag53.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image" Target="../media/image3.jpg"/><Relationship Id="rId5" Type="http://schemas.openxmlformats.org/officeDocument/2006/relationships/tags" Target="../tags/tag5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image" Target="../media/image6.png"/></Relationships>
</file>

<file path=ppt/slideLayouts/_rels/slideLayout60.xml.rels><?xml version="1.0" encoding="UTF-8" standalone="yes"?>
<Relationships xmlns="http://schemas.openxmlformats.org/package/2006/relationships"><Relationship Id="rId8" Type="http://schemas.openxmlformats.org/officeDocument/2006/relationships/tags" Target="../tags/tag545.xml"/><Relationship Id="rId13" Type="http://schemas.openxmlformats.org/officeDocument/2006/relationships/image" Target="../media/image5.png"/><Relationship Id="rId3" Type="http://schemas.openxmlformats.org/officeDocument/2006/relationships/tags" Target="../tags/tag540.xml"/><Relationship Id="rId7" Type="http://schemas.openxmlformats.org/officeDocument/2006/relationships/tags" Target="../tags/tag544.xml"/><Relationship Id="rId12" Type="http://schemas.openxmlformats.org/officeDocument/2006/relationships/image" Target="../media/image4.jpg"/><Relationship Id="rId2" Type="http://schemas.openxmlformats.org/officeDocument/2006/relationships/tags" Target="../tags/tag539.xml"/><Relationship Id="rId1" Type="http://schemas.openxmlformats.org/officeDocument/2006/relationships/tags" Target="../tags/tag538.xml"/><Relationship Id="rId6" Type="http://schemas.openxmlformats.org/officeDocument/2006/relationships/tags" Target="../tags/tag543.xml"/><Relationship Id="rId11" Type="http://schemas.openxmlformats.org/officeDocument/2006/relationships/image" Target="../media/image3.jpg"/><Relationship Id="rId5" Type="http://schemas.openxmlformats.org/officeDocument/2006/relationships/tags" Target="../tags/tag542.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41.xml"/><Relationship Id="rId9" Type="http://schemas.openxmlformats.org/officeDocument/2006/relationships/tags" Target="../tags/tag546.xml"/><Relationship Id="rId14" Type="http://schemas.openxmlformats.org/officeDocument/2006/relationships/image" Target="../media/image6.png"/></Relationships>
</file>

<file path=ppt/slideLayouts/_rels/slideLayout61.xml.rels><?xml version="1.0" encoding="UTF-8" standalone="yes"?>
<Relationships xmlns="http://schemas.openxmlformats.org/package/2006/relationships"><Relationship Id="rId8" Type="http://schemas.openxmlformats.org/officeDocument/2006/relationships/tags" Target="../tags/tag554.xml"/><Relationship Id="rId13" Type="http://schemas.openxmlformats.org/officeDocument/2006/relationships/image" Target="../media/image5.png"/><Relationship Id="rId3" Type="http://schemas.openxmlformats.org/officeDocument/2006/relationships/tags" Target="../tags/tag549.xml"/><Relationship Id="rId7" Type="http://schemas.openxmlformats.org/officeDocument/2006/relationships/tags" Target="../tags/tag553.xml"/><Relationship Id="rId12" Type="http://schemas.openxmlformats.org/officeDocument/2006/relationships/image" Target="../media/image4.jpg"/><Relationship Id="rId2" Type="http://schemas.openxmlformats.org/officeDocument/2006/relationships/tags" Target="../tags/tag548.xml"/><Relationship Id="rId1" Type="http://schemas.openxmlformats.org/officeDocument/2006/relationships/tags" Target="../tags/tag547.xml"/><Relationship Id="rId6" Type="http://schemas.openxmlformats.org/officeDocument/2006/relationships/tags" Target="../tags/tag552.xml"/><Relationship Id="rId11" Type="http://schemas.openxmlformats.org/officeDocument/2006/relationships/image" Target="../media/image3.jpg"/><Relationship Id="rId5" Type="http://schemas.openxmlformats.org/officeDocument/2006/relationships/tags" Target="../tags/tag551.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50.xml"/><Relationship Id="rId9" Type="http://schemas.openxmlformats.org/officeDocument/2006/relationships/tags" Target="../tags/tag555.xml"/><Relationship Id="rId14" Type="http://schemas.openxmlformats.org/officeDocument/2006/relationships/image" Target="../media/image6.png"/></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563.xml"/><Relationship Id="rId13" Type="http://schemas.openxmlformats.org/officeDocument/2006/relationships/image" Target="../media/image5.png"/><Relationship Id="rId3" Type="http://schemas.openxmlformats.org/officeDocument/2006/relationships/tags" Target="../tags/tag558.xml"/><Relationship Id="rId7" Type="http://schemas.openxmlformats.org/officeDocument/2006/relationships/tags" Target="../tags/tag562.xml"/><Relationship Id="rId12" Type="http://schemas.openxmlformats.org/officeDocument/2006/relationships/image" Target="../media/image4.jpg"/><Relationship Id="rId2" Type="http://schemas.openxmlformats.org/officeDocument/2006/relationships/tags" Target="../tags/tag557.xml"/><Relationship Id="rId1" Type="http://schemas.openxmlformats.org/officeDocument/2006/relationships/tags" Target="../tags/tag556.xml"/><Relationship Id="rId6" Type="http://schemas.openxmlformats.org/officeDocument/2006/relationships/tags" Target="../tags/tag561.xml"/><Relationship Id="rId11" Type="http://schemas.openxmlformats.org/officeDocument/2006/relationships/image" Target="../media/image3.jpg"/><Relationship Id="rId5" Type="http://schemas.openxmlformats.org/officeDocument/2006/relationships/tags" Target="../tags/tag560.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59.xml"/><Relationship Id="rId9" Type="http://schemas.openxmlformats.org/officeDocument/2006/relationships/tags" Target="../tags/tag564.xml"/><Relationship Id="rId14" Type="http://schemas.openxmlformats.org/officeDocument/2006/relationships/image" Target="../media/image6.png"/></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572.xml"/><Relationship Id="rId13" Type="http://schemas.openxmlformats.org/officeDocument/2006/relationships/image" Target="../media/image5.png"/><Relationship Id="rId3" Type="http://schemas.openxmlformats.org/officeDocument/2006/relationships/tags" Target="../tags/tag567.xml"/><Relationship Id="rId7" Type="http://schemas.openxmlformats.org/officeDocument/2006/relationships/tags" Target="../tags/tag571.xml"/><Relationship Id="rId12" Type="http://schemas.openxmlformats.org/officeDocument/2006/relationships/image" Target="../media/image4.jpg"/><Relationship Id="rId2" Type="http://schemas.openxmlformats.org/officeDocument/2006/relationships/tags" Target="../tags/tag566.xml"/><Relationship Id="rId1" Type="http://schemas.openxmlformats.org/officeDocument/2006/relationships/tags" Target="../tags/tag565.xml"/><Relationship Id="rId6" Type="http://schemas.openxmlformats.org/officeDocument/2006/relationships/tags" Target="../tags/tag570.xml"/><Relationship Id="rId11" Type="http://schemas.openxmlformats.org/officeDocument/2006/relationships/image" Target="../media/image3.jpg"/><Relationship Id="rId5" Type="http://schemas.openxmlformats.org/officeDocument/2006/relationships/tags" Target="../tags/tag569.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68.xml"/><Relationship Id="rId9" Type="http://schemas.openxmlformats.org/officeDocument/2006/relationships/tags" Target="../tags/tag573.xml"/><Relationship Id="rId14" Type="http://schemas.openxmlformats.org/officeDocument/2006/relationships/image" Target="../media/image6.png"/></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581.xml"/><Relationship Id="rId13" Type="http://schemas.openxmlformats.org/officeDocument/2006/relationships/image" Target="../media/image5.png"/><Relationship Id="rId3" Type="http://schemas.openxmlformats.org/officeDocument/2006/relationships/tags" Target="../tags/tag576.xml"/><Relationship Id="rId7" Type="http://schemas.openxmlformats.org/officeDocument/2006/relationships/tags" Target="../tags/tag580.xml"/><Relationship Id="rId12" Type="http://schemas.openxmlformats.org/officeDocument/2006/relationships/image" Target="../media/image4.jpg"/><Relationship Id="rId2" Type="http://schemas.openxmlformats.org/officeDocument/2006/relationships/tags" Target="../tags/tag575.xml"/><Relationship Id="rId1" Type="http://schemas.openxmlformats.org/officeDocument/2006/relationships/tags" Target="../tags/tag574.xml"/><Relationship Id="rId6" Type="http://schemas.openxmlformats.org/officeDocument/2006/relationships/tags" Target="../tags/tag579.xml"/><Relationship Id="rId11" Type="http://schemas.openxmlformats.org/officeDocument/2006/relationships/image" Target="../media/image3.jpg"/><Relationship Id="rId5" Type="http://schemas.openxmlformats.org/officeDocument/2006/relationships/tags" Target="../tags/tag578.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77.xml"/><Relationship Id="rId9" Type="http://schemas.openxmlformats.org/officeDocument/2006/relationships/tags" Target="../tags/tag582.xml"/><Relationship Id="rId14" Type="http://schemas.openxmlformats.org/officeDocument/2006/relationships/image" Target="../media/image6.png"/></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590.xml"/><Relationship Id="rId13" Type="http://schemas.openxmlformats.org/officeDocument/2006/relationships/image" Target="../media/image5.png"/><Relationship Id="rId3" Type="http://schemas.openxmlformats.org/officeDocument/2006/relationships/tags" Target="../tags/tag585.xml"/><Relationship Id="rId7" Type="http://schemas.openxmlformats.org/officeDocument/2006/relationships/tags" Target="../tags/tag589.xml"/><Relationship Id="rId12" Type="http://schemas.openxmlformats.org/officeDocument/2006/relationships/image" Target="../media/image4.jpg"/><Relationship Id="rId2" Type="http://schemas.openxmlformats.org/officeDocument/2006/relationships/tags" Target="../tags/tag584.xml"/><Relationship Id="rId1" Type="http://schemas.openxmlformats.org/officeDocument/2006/relationships/tags" Target="../tags/tag583.xml"/><Relationship Id="rId6" Type="http://schemas.openxmlformats.org/officeDocument/2006/relationships/tags" Target="../tags/tag588.xml"/><Relationship Id="rId11" Type="http://schemas.openxmlformats.org/officeDocument/2006/relationships/image" Target="../media/image3.jpg"/><Relationship Id="rId5" Type="http://schemas.openxmlformats.org/officeDocument/2006/relationships/tags" Target="../tags/tag587.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86.xml"/><Relationship Id="rId9" Type="http://schemas.openxmlformats.org/officeDocument/2006/relationships/tags" Target="../tags/tag591.xml"/><Relationship Id="rId14"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599.xml"/><Relationship Id="rId13" Type="http://schemas.openxmlformats.org/officeDocument/2006/relationships/image" Target="../media/image5.png"/><Relationship Id="rId3" Type="http://schemas.openxmlformats.org/officeDocument/2006/relationships/tags" Target="../tags/tag594.xml"/><Relationship Id="rId7" Type="http://schemas.openxmlformats.org/officeDocument/2006/relationships/tags" Target="../tags/tag598.xml"/><Relationship Id="rId12" Type="http://schemas.openxmlformats.org/officeDocument/2006/relationships/image" Target="../media/image4.jpg"/><Relationship Id="rId2" Type="http://schemas.openxmlformats.org/officeDocument/2006/relationships/tags" Target="../tags/tag593.xml"/><Relationship Id="rId1" Type="http://schemas.openxmlformats.org/officeDocument/2006/relationships/tags" Target="../tags/tag592.xml"/><Relationship Id="rId6" Type="http://schemas.openxmlformats.org/officeDocument/2006/relationships/tags" Target="../tags/tag597.xml"/><Relationship Id="rId11" Type="http://schemas.openxmlformats.org/officeDocument/2006/relationships/image" Target="../media/image3.jpg"/><Relationship Id="rId5" Type="http://schemas.openxmlformats.org/officeDocument/2006/relationships/tags" Target="../tags/tag596.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595.xml"/><Relationship Id="rId9" Type="http://schemas.openxmlformats.org/officeDocument/2006/relationships/tags" Target="../tags/tag600.xml"/><Relationship Id="rId14" Type="http://schemas.openxmlformats.org/officeDocument/2006/relationships/image" Target="../media/image6.png"/></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608.xml"/><Relationship Id="rId13" Type="http://schemas.openxmlformats.org/officeDocument/2006/relationships/image" Target="../media/image5.png"/><Relationship Id="rId3" Type="http://schemas.openxmlformats.org/officeDocument/2006/relationships/tags" Target="../tags/tag603.xml"/><Relationship Id="rId7" Type="http://schemas.openxmlformats.org/officeDocument/2006/relationships/tags" Target="../tags/tag607.xml"/><Relationship Id="rId12" Type="http://schemas.openxmlformats.org/officeDocument/2006/relationships/image" Target="../media/image4.jp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tags" Target="../tags/tag606.xml"/><Relationship Id="rId11" Type="http://schemas.openxmlformats.org/officeDocument/2006/relationships/image" Target="../media/image3.jpg"/><Relationship Id="rId5" Type="http://schemas.openxmlformats.org/officeDocument/2006/relationships/tags" Target="../tags/tag60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604.xml"/><Relationship Id="rId9" Type="http://schemas.openxmlformats.org/officeDocument/2006/relationships/tags" Target="../tags/tag609.xml"/><Relationship Id="rId14" Type="http://schemas.openxmlformats.org/officeDocument/2006/relationships/image" Target="../media/image6.png"/></Relationships>
</file>

<file path=ppt/slideLayouts/_rels/slideLayout68.xml.rels><?xml version="1.0" encoding="UTF-8" standalone="yes"?>
<Relationships xmlns="http://schemas.openxmlformats.org/package/2006/relationships"><Relationship Id="rId8" Type="http://schemas.openxmlformats.org/officeDocument/2006/relationships/tags" Target="../tags/tag617.xml"/><Relationship Id="rId13" Type="http://schemas.openxmlformats.org/officeDocument/2006/relationships/image" Target="../media/image5.png"/><Relationship Id="rId3" Type="http://schemas.openxmlformats.org/officeDocument/2006/relationships/tags" Target="../tags/tag612.xml"/><Relationship Id="rId7" Type="http://schemas.openxmlformats.org/officeDocument/2006/relationships/tags" Target="../tags/tag616.xml"/><Relationship Id="rId12" Type="http://schemas.openxmlformats.org/officeDocument/2006/relationships/image" Target="../media/image4.jpg"/><Relationship Id="rId2" Type="http://schemas.openxmlformats.org/officeDocument/2006/relationships/tags" Target="../tags/tag611.xml"/><Relationship Id="rId1" Type="http://schemas.openxmlformats.org/officeDocument/2006/relationships/tags" Target="../tags/tag610.xml"/><Relationship Id="rId6" Type="http://schemas.openxmlformats.org/officeDocument/2006/relationships/tags" Target="../tags/tag615.xml"/><Relationship Id="rId11" Type="http://schemas.openxmlformats.org/officeDocument/2006/relationships/image" Target="../media/image3.jpg"/><Relationship Id="rId5" Type="http://schemas.openxmlformats.org/officeDocument/2006/relationships/tags" Target="../tags/tag61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613.xml"/><Relationship Id="rId9" Type="http://schemas.openxmlformats.org/officeDocument/2006/relationships/tags" Target="../tags/tag618.xml"/><Relationship Id="rId14" Type="http://schemas.openxmlformats.org/officeDocument/2006/relationships/image" Target="../media/image6.png"/></Relationships>
</file>

<file path=ppt/slideLayouts/_rels/slideLayout69.xml.rels><?xml version="1.0" encoding="UTF-8" standalone="yes"?>
<Relationships xmlns="http://schemas.openxmlformats.org/package/2006/relationships"><Relationship Id="rId8" Type="http://schemas.openxmlformats.org/officeDocument/2006/relationships/tags" Target="../tags/tag626.xml"/><Relationship Id="rId13" Type="http://schemas.openxmlformats.org/officeDocument/2006/relationships/image" Target="../media/image5.png"/><Relationship Id="rId3" Type="http://schemas.openxmlformats.org/officeDocument/2006/relationships/tags" Target="../tags/tag621.xml"/><Relationship Id="rId7" Type="http://schemas.openxmlformats.org/officeDocument/2006/relationships/tags" Target="../tags/tag625.xml"/><Relationship Id="rId12" Type="http://schemas.openxmlformats.org/officeDocument/2006/relationships/image" Target="../media/image4.jpg"/><Relationship Id="rId2" Type="http://schemas.openxmlformats.org/officeDocument/2006/relationships/tags" Target="../tags/tag620.xml"/><Relationship Id="rId1" Type="http://schemas.openxmlformats.org/officeDocument/2006/relationships/tags" Target="../tags/tag619.xml"/><Relationship Id="rId6" Type="http://schemas.openxmlformats.org/officeDocument/2006/relationships/tags" Target="../tags/tag624.xml"/><Relationship Id="rId11" Type="http://schemas.openxmlformats.org/officeDocument/2006/relationships/image" Target="../media/image3.jpg"/><Relationship Id="rId5" Type="http://schemas.openxmlformats.org/officeDocument/2006/relationships/tags" Target="../tags/tag62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622.xml"/><Relationship Id="rId9" Type="http://schemas.openxmlformats.org/officeDocument/2006/relationships/tags" Target="../tags/tag627.xml"/><Relationship Id="rId14"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image" Target="../media/image5.png"/><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image" Target="../media/image4.jpg"/><Relationship Id="rId2" Type="http://schemas.openxmlformats.org/officeDocument/2006/relationships/tags" Target="../tags/tag62.xml"/><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image" Target="../media/image3.jpg"/><Relationship Id="rId5" Type="http://schemas.openxmlformats.org/officeDocument/2006/relationships/tags" Target="../tags/tag65.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image" Target="../media/image6.png"/></Relationships>
</file>

<file path=ppt/slideLayouts/_rels/slideLayout7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tags" Target="../tags/tag630.xml"/><Relationship Id="rId7" Type="http://schemas.openxmlformats.org/officeDocument/2006/relationships/slideMaster" Target="../slideMasters/slideMaster1.xml"/><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5" Type="http://schemas.openxmlformats.org/officeDocument/2006/relationships/tags" Target="../tags/tag632.xml"/><Relationship Id="rId10" Type="http://schemas.openxmlformats.org/officeDocument/2006/relationships/image" Target="../media/image7.svg"/><Relationship Id="rId4" Type="http://schemas.openxmlformats.org/officeDocument/2006/relationships/tags" Target="../tags/tag631.xml"/><Relationship Id="rId9" Type="http://schemas.openxmlformats.org/officeDocument/2006/relationships/image" Target="../media/image6.png"/></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636.xml"/><Relationship Id="rId7" Type="http://schemas.openxmlformats.org/officeDocument/2006/relationships/slideMaster" Target="../slideMasters/slideMaster1.xml"/><Relationship Id="rId2" Type="http://schemas.openxmlformats.org/officeDocument/2006/relationships/tags" Target="../tags/tag635.xml"/><Relationship Id="rId1" Type="http://schemas.openxmlformats.org/officeDocument/2006/relationships/tags" Target="../tags/tag634.xml"/><Relationship Id="rId6" Type="http://schemas.openxmlformats.org/officeDocument/2006/relationships/tags" Target="../tags/tag639.xml"/><Relationship Id="rId5" Type="http://schemas.openxmlformats.org/officeDocument/2006/relationships/tags" Target="../tags/tag638.xml"/><Relationship Id="rId4" Type="http://schemas.openxmlformats.org/officeDocument/2006/relationships/tags" Target="../tags/tag637.xml"/></Relationships>
</file>

<file path=ppt/slideLayouts/_rels/slideLayout7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642.xml"/><Relationship Id="rId7" Type="http://schemas.openxmlformats.org/officeDocument/2006/relationships/slideMaster" Target="../slideMasters/slideMaster1.xml"/><Relationship Id="rId2" Type="http://schemas.openxmlformats.org/officeDocument/2006/relationships/tags" Target="../tags/tag641.xml"/><Relationship Id="rId1" Type="http://schemas.openxmlformats.org/officeDocument/2006/relationships/tags" Target="../tags/tag640.xml"/><Relationship Id="rId6" Type="http://schemas.openxmlformats.org/officeDocument/2006/relationships/tags" Target="../tags/tag645.xml"/><Relationship Id="rId5" Type="http://schemas.openxmlformats.org/officeDocument/2006/relationships/tags" Target="../tags/tag644.xml"/><Relationship Id="rId4" Type="http://schemas.openxmlformats.org/officeDocument/2006/relationships/tags" Target="../tags/tag643.xml"/></Relationships>
</file>

<file path=ppt/slideLayouts/_rels/slideLayout7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648.xml"/><Relationship Id="rId7" Type="http://schemas.openxmlformats.org/officeDocument/2006/relationships/slideMaster" Target="../slideMasters/slideMaster1.xml"/><Relationship Id="rId2" Type="http://schemas.openxmlformats.org/officeDocument/2006/relationships/tags" Target="../tags/tag647.xml"/><Relationship Id="rId1" Type="http://schemas.openxmlformats.org/officeDocument/2006/relationships/tags" Target="../tags/tag646.xml"/><Relationship Id="rId6" Type="http://schemas.openxmlformats.org/officeDocument/2006/relationships/tags" Target="../tags/tag651.xml"/><Relationship Id="rId5" Type="http://schemas.openxmlformats.org/officeDocument/2006/relationships/tags" Target="../tags/tag650.xml"/><Relationship Id="rId4" Type="http://schemas.openxmlformats.org/officeDocument/2006/relationships/tags" Target="../tags/tag649.xml"/></Relationships>
</file>

<file path=ppt/slideLayouts/_rels/slideLayout76.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654.xml"/><Relationship Id="rId7" Type="http://schemas.openxmlformats.org/officeDocument/2006/relationships/slideMaster" Target="../slideMasters/slideMaster1.xml"/><Relationship Id="rId2" Type="http://schemas.openxmlformats.org/officeDocument/2006/relationships/tags" Target="../tags/tag653.xml"/><Relationship Id="rId1" Type="http://schemas.openxmlformats.org/officeDocument/2006/relationships/tags" Target="../tags/tag652.xml"/><Relationship Id="rId6" Type="http://schemas.openxmlformats.org/officeDocument/2006/relationships/tags" Target="../tags/tag657.xml"/><Relationship Id="rId5" Type="http://schemas.openxmlformats.org/officeDocument/2006/relationships/tags" Target="../tags/tag656.xml"/><Relationship Id="rId4" Type="http://schemas.openxmlformats.org/officeDocument/2006/relationships/tags" Target="../tags/tag655.xml"/></Relationships>
</file>

<file path=ppt/slideLayouts/_rels/slideLayout77.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660.xml"/><Relationship Id="rId7" Type="http://schemas.openxmlformats.org/officeDocument/2006/relationships/slideMaster" Target="../slideMasters/slideMaster1.xml"/><Relationship Id="rId2" Type="http://schemas.openxmlformats.org/officeDocument/2006/relationships/tags" Target="../tags/tag659.xml"/><Relationship Id="rId1" Type="http://schemas.openxmlformats.org/officeDocument/2006/relationships/tags" Target="../tags/tag658.xml"/><Relationship Id="rId6" Type="http://schemas.openxmlformats.org/officeDocument/2006/relationships/tags" Target="../tags/tag663.xml"/><Relationship Id="rId5" Type="http://schemas.openxmlformats.org/officeDocument/2006/relationships/tags" Target="../tags/tag662.xml"/><Relationship Id="rId4" Type="http://schemas.openxmlformats.org/officeDocument/2006/relationships/tags" Target="../tags/tag661.xml"/></Relationships>
</file>

<file path=ppt/slideLayouts/_rels/slideLayout78.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666.xml"/><Relationship Id="rId7" Type="http://schemas.openxmlformats.org/officeDocument/2006/relationships/slideMaster" Target="../slideMasters/slideMaster1.xml"/><Relationship Id="rId2" Type="http://schemas.openxmlformats.org/officeDocument/2006/relationships/tags" Target="../tags/tag665.xml"/><Relationship Id="rId1" Type="http://schemas.openxmlformats.org/officeDocument/2006/relationships/tags" Target="../tags/tag664.xml"/><Relationship Id="rId6" Type="http://schemas.openxmlformats.org/officeDocument/2006/relationships/tags" Target="../tags/tag669.xml"/><Relationship Id="rId5" Type="http://schemas.openxmlformats.org/officeDocument/2006/relationships/tags" Target="../tags/tag668.xml"/><Relationship Id="rId4" Type="http://schemas.openxmlformats.org/officeDocument/2006/relationships/tags" Target="../tags/tag667.xml"/></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672.xml"/><Relationship Id="rId7" Type="http://schemas.openxmlformats.org/officeDocument/2006/relationships/slideMaster" Target="../slideMasters/slideMaster1.xml"/><Relationship Id="rId2" Type="http://schemas.openxmlformats.org/officeDocument/2006/relationships/tags" Target="../tags/tag671.xml"/><Relationship Id="rId1" Type="http://schemas.openxmlformats.org/officeDocument/2006/relationships/tags" Target="../tags/tag670.xml"/><Relationship Id="rId6" Type="http://schemas.openxmlformats.org/officeDocument/2006/relationships/tags" Target="../tags/tag675.xml"/><Relationship Id="rId5" Type="http://schemas.openxmlformats.org/officeDocument/2006/relationships/tags" Target="../tags/tag674.xml"/><Relationship Id="rId4" Type="http://schemas.openxmlformats.org/officeDocument/2006/relationships/tags" Target="../tags/tag673.xml"/></Relationships>
</file>

<file path=ppt/slideLayouts/_rels/slideLayout8.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image" Target="../media/image5.png"/><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image" Target="../media/image4.jpg"/><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image" Target="../media/image3.jpg"/><Relationship Id="rId5" Type="http://schemas.openxmlformats.org/officeDocument/2006/relationships/tags" Target="../tags/tag74.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image" Target="../media/image6.pn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678.xml"/><Relationship Id="rId7" Type="http://schemas.openxmlformats.org/officeDocument/2006/relationships/slideMaster" Target="../slideMasters/slideMaster1.xml"/><Relationship Id="rId2" Type="http://schemas.openxmlformats.org/officeDocument/2006/relationships/tags" Target="../tags/tag677.xml"/><Relationship Id="rId1" Type="http://schemas.openxmlformats.org/officeDocument/2006/relationships/tags" Target="../tags/tag676.xml"/><Relationship Id="rId6" Type="http://schemas.openxmlformats.org/officeDocument/2006/relationships/tags" Target="../tags/tag681.xml"/><Relationship Id="rId5" Type="http://schemas.openxmlformats.org/officeDocument/2006/relationships/tags" Target="../tags/tag680.xml"/><Relationship Id="rId4" Type="http://schemas.openxmlformats.org/officeDocument/2006/relationships/tags" Target="../tags/tag679.xml"/></Relationships>
</file>

<file path=ppt/slideLayouts/_rels/slideLayout81.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684.xml"/><Relationship Id="rId7" Type="http://schemas.openxmlformats.org/officeDocument/2006/relationships/slideMaster" Target="../slideMasters/slideMaster1.xml"/><Relationship Id="rId2" Type="http://schemas.openxmlformats.org/officeDocument/2006/relationships/tags" Target="../tags/tag683.xml"/><Relationship Id="rId1" Type="http://schemas.openxmlformats.org/officeDocument/2006/relationships/tags" Target="../tags/tag682.xml"/><Relationship Id="rId6" Type="http://schemas.openxmlformats.org/officeDocument/2006/relationships/tags" Target="../tags/tag687.xml"/><Relationship Id="rId5" Type="http://schemas.openxmlformats.org/officeDocument/2006/relationships/tags" Target="../tags/tag686.xml"/><Relationship Id="rId4" Type="http://schemas.openxmlformats.org/officeDocument/2006/relationships/tags" Target="../tags/tag685.xml"/></Relationships>
</file>

<file path=ppt/slideLayouts/_rels/slideLayout82.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690.xml"/><Relationship Id="rId7" Type="http://schemas.openxmlformats.org/officeDocument/2006/relationships/slideMaster" Target="../slideMasters/slideMaster1.xml"/><Relationship Id="rId2" Type="http://schemas.openxmlformats.org/officeDocument/2006/relationships/tags" Target="../tags/tag689.xml"/><Relationship Id="rId1" Type="http://schemas.openxmlformats.org/officeDocument/2006/relationships/tags" Target="../tags/tag688.xml"/><Relationship Id="rId6" Type="http://schemas.openxmlformats.org/officeDocument/2006/relationships/tags" Target="../tags/tag693.xml"/><Relationship Id="rId5" Type="http://schemas.openxmlformats.org/officeDocument/2006/relationships/tags" Target="../tags/tag692.xml"/><Relationship Id="rId4" Type="http://schemas.openxmlformats.org/officeDocument/2006/relationships/tags" Target="../tags/tag691.xml"/></Relationships>
</file>

<file path=ppt/slideLayouts/_rels/slideLayout83.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696.xml"/><Relationship Id="rId7" Type="http://schemas.openxmlformats.org/officeDocument/2006/relationships/slideMaster" Target="../slideMasters/slideMaster1.xml"/><Relationship Id="rId2" Type="http://schemas.openxmlformats.org/officeDocument/2006/relationships/tags" Target="../tags/tag695.xml"/><Relationship Id="rId1" Type="http://schemas.openxmlformats.org/officeDocument/2006/relationships/tags" Target="../tags/tag694.xml"/><Relationship Id="rId6" Type="http://schemas.openxmlformats.org/officeDocument/2006/relationships/tags" Target="../tags/tag699.xml"/><Relationship Id="rId5" Type="http://schemas.openxmlformats.org/officeDocument/2006/relationships/tags" Target="../tags/tag698.xml"/><Relationship Id="rId4" Type="http://schemas.openxmlformats.org/officeDocument/2006/relationships/tags" Target="../tags/tag697.xml"/></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702.xml"/><Relationship Id="rId7" Type="http://schemas.openxmlformats.org/officeDocument/2006/relationships/slideMaster" Target="../slideMasters/slideMaster1.xml"/><Relationship Id="rId2" Type="http://schemas.openxmlformats.org/officeDocument/2006/relationships/tags" Target="../tags/tag701.xml"/><Relationship Id="rId1" Type="http://schemas.openxmlformats.org/officeDocument/2006/relationships/tags" Target="../tags/tag700.xml"/><Relationship Id="rId6" Type="http://schemas.openxmlformats.org/officeDocument/2006/relationships/tags" Target="../tags/tag705.xml"/><Relationship Id="rId5" Type="http://schemas.openxmlformats.org/officeDocument/2006/relationships/tags" Target="../tags/tag704.xml"/><Relationship Id="rId4" Type="http://schemas.openxmlformats.org/officeDocument/2006/relationships/tags" Target="../tags/tag703.xml"/></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708.xml"/><Relationship Id="rId7" Type="http://schemas.openxmlformats.org/officeDocument/2006/relationships/slideMaster" Target="../slideMasters/slideMaster1.xml"/><Relationship Id="rId2" Type="http://schemas.openxmlformats.org/officeDocument/2006/relationships/tags" Target="../tags/tag707.xml"/><Relationship Id="rId1" Type="http://schemas.openxmlformats.org/officeDocument/2006/relationships/tags" Target="../tags/tag706.xml"/><Relationship Id="rId6" Type="http://schemas.openxmlformats.org/officeDocument/2006/relationships/tags" Target="../tags/tag711.xml"/><Relationship Id="rId5" Type="http://schemas.openxmlformats.org/officeDocument/2006/relationships/tags" Target="../tags/tag710.xml"/><Relationship Id="rId4" Type="http://schemas.openxmlformats.org/officeDocument/2006/relationships/tags" Target="../tags/tag709.xml"/></Relationships>
</file>

<file path=ppt/slideLayouts/_rels/slideLayout8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714.xml"/><Relationship Id="rId7" Type="http://schemas.openxmlformats.org/officeDocument/2006/relationships/slideMaster" Target="../slideMasters/slideMaster1.xml"/><Relationship Id="rId2" Type="http://schemas.openxmlformats.org/officeDocument/2006/relationships/tags" Target="../tags/tag713.xml"/><Relationship Id="rId1" Type="http://schemas.openxmlformats.org/officeDocument/2006/relationships/tags" Target="../tags/tag712.xml"/><Relationship Id="rId6" Type="http://schemas.openxmlformats.org/officeDocument/2006/relationships/tags" Target="../tags/tag717.xml"/><Relationship Id="rId5" Type="http://schemas.openxmlformats.org/officeDocument/2006/relationships/tags" Target="../tags/tag716.xml"/><Relationship Id="rId4" Type="http://schemas.openxmlformats.org/officeDocument/2006/relationships/tags" Target="../tags/tag715.xml"/></Relationships>
</file>

<file path=ppt/slideLayouts/_rels/slideLayout87.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720.xml"/><Relationship Id="rId7" Type="http://schemas.openxmlformats.org/officeDocument/2006/relationships/slideMaster" Target="../slideMasters/slideMaster1.xml"/><Relationship Id="rId2" Type="http://schemas.openxmlformats.org/officeDocument/2006/relationships/tags" Target="../tags/tag719.xml"/><Relationship Id="rId1" Type="http://schemas.openxmlformats.org/officeDocument/2006/relationships/tags" Target="../tags/tag718.xml"/><Relationship Id="rId6" Type="http://schemas.openxmlformats.org/officeDocument/2006/relationships/tags" Target="../tags/tag723.xml"/><Relationship Id="rId5" Type="http://schemas.openxmlformats.org/officeDocument/2006/relationships/tags" Target="../tags/tag722.xml"/><Relationship Id="rId4" Type="http://schemas.openxmlformats.org/officeDocument/2006/relationships/tags" Target="../tags/tag721.xml"/></Relationships>
</file>

<file path=ppt/slideLayouts/_rels/slideLayout88.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726.xml"/><Relationship Id="rId7" Type="http://schemas.openxmlformats.org/officeDocument/2006/relationships/slideMaster" Target="../slideMasters/slideMaster1.xml"/><Relationship Id="rId2" Type="http://schemas.openxmlformats.org/officeDocument/2006/relationships/tags" Target="../tags/tag725.xml"/><Relationship Id="rId1" Type="http://schemas.openxmlformats.org/officeDocument/2006/relationships/tags" Target="../tags/tag724.xml"/><Relationship Id="rId6" Type="http://schemas.openxmlformats.org/officeDocument/2006/relationships/tags" Target="../tags/tag729.xml"/><Relationship Id="rId5" Type="http://schemas.openxmlformats.org/officeDocument/2006/relationships/tags" Target="../tags/tag728.xml"/><Relationship Id="rId4" Type="http://schemas.openxmlformats.org/officeDocument/2006/relationships/tags" Target="../tags/tag727.xml"/></Relationships>
</file>

<file path=ppt/slideLayouts/_rels/slideLayout89.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732.xml"/><Relationship Id="rId7" Type="http://schemas.openxmlformats.org/officeDocument/2006/relationships/slideMaster" Target="../slideMasters/slideMaster1.xml"/><Relationship Id="rId2" Type="http://schemas.openxmlformats.org/officeDocument/2006/relationships/tags" Target="../tags/tag731.xml"/><Relationship Id="rId1" Type="http://schemas.openxmlformats.org/officeDocument/2006/relationships/tags" Target="../tags/tag730.xml"/><Relationship Id="rId6" Type="http://schemas.openxmlformats.org/officeDocument/2006/relationships/tags" Target="../tags/tag735.xml"/><Relationship Id="rId5" Type="http://schemas.openxmlformats.org/officeDocument/2006/relationships/tags" Target="../tags/tag734.xml"/><Relationship Id="rId4" Type="http://schemas.openxmlformats.org/officeDocument/2006/relationships/tags" Target="../tags/tag733.xml"/></Relationships>
</file>

<file path=ppt/slideLayouts/_rels/slideLayout9.xml.rels><?xml version="1.0" encoding="UTF-8" standalone="yes"?>
<Relationships xmlns="http://schemas.openxmlformats.org/package/2006/relationships"><Relationship Id="rId8" Type="http://schemas.openxmlformats.org/officeDocument/2006/relationships/tags" Target="../tags/tag86.xml"/><Relationship Id="rId13" Type="http://schemas.openxmlformats.org/officeDocument/2006/relationships/image" Target="../media/image5.png"/><Relationship Id="rId3" Type="http://schemas.openxmlformats.org/officeDocument/2006/relationships/tags" Target="../tags/tag81.xml"/><Relationship Id="rId7" Type="http://schemas.openxmlformats.org/officeDocument/2006/relationships/tags" Target="../tags/tag85.xml"/><Relationship Id="rId12" Type="http://schemas.openxmlformats.org/officeDocument/2006/relationships/image" Target="../media/image4.jpg"/><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11" Type="http://schemas.openxmlformats.org/officeDocument/2006/relationships/image" Target="../media/image3.jpg"/><Relationship Id="rId5" Type="http://schemas.openxmlformats.org/officeDocument/2006/relationships/tags" Target="../tags/tag83.xml"/><Relationship Id="rId15" Type="http://schemas.openxmlformats.org/officeDocument/2006/relationships/image" Target="../media/image7.svg"/><Relationship Id="rId10" Type="http://schemas.openxmlformats.org/officeDocument/2006/relationships/slideMaster" Target="../slideMasters/slideMaster1.xml"/><Relationship Id="rId4" Type="http://schemas.openxmlformats.org/officeDocument/2006/relationships/tags" Target="../tags/tag82.xml"/><Relationship Id="rId9" Type="http://schemas.openxmlformats.org/officeDocument/2006/relationships/tags" Target="../tags/tag87.xml"/><Relationship Id="rId14" Type="http://schemas.openxmlformats.org/officeDocument/2006/relationships/image" Target="../media/image6.png"/></Relationships>
</file>

<file path=ppt/slideLayouts/_rels/slideLayout90.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738.xml"/><Relationship Id="rId7" Type="http://schemas.openxmlformats.org/officeDocument/2006/relationships/slideMaster" Target="../slideMasters/slideMaster1.xml"/><Relationship Id="rId2" Type="http://schemas.openxmlformats.org/officeDocument/2006/relationships/tags" Target="../tags/tag737.xml"/><Relationship Id="rId1" Type="http://schemas.openxmlformats.org/officeDocument/2006/relationships/tags" Target="../tags/tag736.xml"/><Relationship Id="rId6" Type="http://schemas.openxmlformats.org/officeDocument/2006/relationships/tags" Target="../tags/tag741.xml"/><Relationship Id="rId5" Type="http://schemas.openxmlformats.org/officeDocument/2006/relationships/tags" Target="../tags/tag740.xml"/><Relationship Id="rId4" Type="http://schemas.openxmlformats.org/officeDocument/2006/relationships/tags" Target="../tags/tag739.xml"/></Relationships>
</file>

<file path=ppt/slideLayouts/_rels/slideLayout91.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744.xml"/><Relationship Id="rId7" Type="http://schemas.openxmlformats.org/officeDocument/2006/relationships/slideMaster" Target="../slideMasters/slideMaster1.xml"/><Relationship Id="rId2" Type="http://schemas.openxmlformats.org/officeDocument/2006/relationships/tags" Target="../tags/tag743.xml"/><Relationship Id="rId1" Type="http://schemas.openxmlformats.org/officeDocument/2006/relationships/tags" Target="../tags/tag742.xml"/><Relationship Id="rId6" Type="http://schemas.openxmlformats.org/officeDocument/2006/relationships/tags" Target="../tags/tag747.xml"/><Relationship Id="rId5" Type="http://schemas.openxmlformats.org/officeDocument/2006/relationships/tags" Target="../tags/tag746.xml"/><Relationship Id="rId4" Type="http://schemas.openxmlformats.org/officeDocument/2006/relationships/tags" Target="../tags/tag745.xml"/></Relationships>
</file>

<file path=ppt/slideLayouts/_rels/slideLayout92.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tags" Target="../tags/tag750.xml"/><Relationship Id="rId7" Type="http://schemas.openxmlformats.org/officeDocument/2006/relationships/slideMaster" Target="../slideMasters/slideMaster1.xml"/><Relationship Id="rId2" Type="http://schemas.openxmlformats.org/officeDocument/2006/relationships/tags" Target="../tags/tag749.xml"/><Relationship Id="rId1" Type="http://schemas.openxmlformats.org/officeDocument/2006/relationships/tags" Target="../tags/tag748.xml"/><Relationship Id="rId6" Type="http://schemas.openxmlformats.org/officeDocument/2006/relationships/tags" Target="../tags/tag753.xml"/><Relationship Id="rId5" Type="http://schemas.openxmlformats.org/officeDocument/2006/relationships/tags" Target="../tags/tag752.xml"/><Relationship Id="rId4" Type="http://schemas.openxmlformats.org/officeDocument/2006/relationships/tags" Target="../tags/tag751.xml"/></Relationships>
</file>

<file path=ppt/slideLayouts/_rels/slideLayout93.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756.xml"/><Relationship Id="rId7" Type="http://schemas.openxmlformats.org/officeDocument/2006/relationships/slideMaster" Target="../slideMasters/slideMaster1.xml"/><Relationship Id="rId2" Type="http://schemas.openxmlformats.org/officeDocument/2006/relationships/tags" Target="../tags/tag755.xml"/><Relationship Id="rId1" Type="http://schemas.openxmlformats.org/officeDocument/2006/relationships/tags" Target="../tags/tag754.xml"/><Relationship Id="rId6" Type="http://schemas.openxmlformats.org/officeDocument/2006/relationships/tags" Target="../tags/tag759.xml"/><Relationship Id="rId5" Type="http://schemas.openxmlformats.org/officeDocument/2006/relationships/tags" Target="../tags/tag758.xml"/><Relationship Id="rId4" Type="http://schemas.openxmlformats.org/officeDocument/2006/relationships/tags" Target="../tags/tag757.xml"/></Relationships>
</file>

<file path=ppt/slideLayouts/_rels/slideLayout94.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762.xml"/><Relationship Id="rId7" Type="http://schemas.openxmlformats.org/officeDocument/2006/relationships/slideMaster" Target="../slideMasters/slideMaster1.xml"/><Relationship Id="rId2" Type="http://schemas.openxmlformats.org/officeDocument/2006/relationships/tags" Target="../tags/tag761.xml"/><Relationship Id="rId1" Type="http://schemas.openxmlformats.org/officeDocument/2006/relationships/tags" Target="../tags/tag760.xml"/><Relationship Id="rId6" Type="http://schemas.openxmlformats.org/officeDocument/2006/relationships/tags" Target="../tags/tag765.xml"/><Relationship Id="rId5" Type="http://schemas.openxmlformats.org/officeDocument/2006/relationships/tags" Target="../tags/tag764.xml"/><Relationship Id="rId4" Type="http://schemas.openxmlformats.org/officeDocument/2006/relationships/tags" Target="../tags/tag763.xml"/></Relationships>
</file>

<file path=ppt/slideLayouts/_rels/slideLayout95.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768.xml"/><Relationship Id="rId7" Type="http://schemas.openxmlformats.org/officeDocument/2006/relationships/slideMaster" Target="../slideMasters/slideMaster1.xml"/><Relationship Id="rId2" Type="http://schemas.openxmlformats.org/officeDocument/2006/relationships/tags" Target="../tags/tag767.xml"/><Relationship Id="rId1" Type="http://schemas.openxmlformats.org/officeDocument/2006/relationships/tags" Target="../tags/tag766.xml"/><Relationship Id="rId6" Type="http://schemas.openxmlformats.org/officeDocument/2006/relationships/tags" Target="../tags/tag771.xml"/><Relationship Id="rId5" Type="http://schemas.openxmlformats.org/officeDocument/2006/relationships/tags" Target="../tags/tag770.xml"/><Relationship Id="rId4" Type="http://schemas.openxmlformats.org/officeDocument/2006/relationships/tags" Target="../tags/tag769.xml"/></Relationships>
</file>

<file path=ppt/slideLayouts/_rels/slideLayout96.xml.rels><?xml version="1.0" encoding="UTF-8" standalone="yes"?>
<Relationships xmlns="http://schemas.openxmlformats.org/package/2006/relationships"><Relationship Id="rId8" Type="http://schemas.openxmlformats.org/officeDocument/2006/relationships/image" Target="../media/image8.jpg"/><Relationship Id="rId3" Type="http://schemas.openxmlformats.org/officeDocument/2006/relationships/tags" Target="../tags/tag774.xml"/><Relationship Id="rId7" Type="http://schemas.openxmlformats.org/officeDocument/2006/relationships/slideMaster" Target="../slideMasters/slideMaster1.xml"/><Relationship Id="rId2" Type="http://schemas.openxmlformats.org/officeDocument/2006/relationships/tags" Target="../tags/tag773.xml"/><Relationship Id="rId1" Type="http://schemas.openxmlformats.org/officeDocument/2006/relationships/tags" Target="../tags/tag772.xml"/><Relationship Id="rId6" Type="http://schemas.openxmlformats.org/officeDocument/2006/relationships/tags" Target="../tags/tag777.xml"/><Relationship Id="rId5" Type="http://schemas.openxmlformats.org/officeDocument/2006/relationships/tags" Target="../tags/tag776.xml"/><Relationship Id="rId4" Type="http://schemas.openxmlformats.org/officeDocument/2006/relationships/tags" Target="../tags/tag775.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tags" Target="../tags/tag780.xml"/><Relationship Id="rId7" Type="http://schemas.openxmlformats.org/officeDocument/2006/relationships/slideMaster" Target="../slideMasters/slideMaster1.xml"/><Relationship Id="rId2" Type="http://schemas.openxmlformats.org/officeDocument/2006/relationships/tags" Target="../tags/tag779.xml"/><Relationship Id="rId1" Type="http://schemas.openxmlformats.org/officeDocument/2006/relationships/tags" Target="../tags/tag778.xml"/><Relationship Id="rId6" Type="http://schemas.openxmlformats.org/officeDocument/2006/relationships/tags" Target="../tags/tag783.xml"/><Relationship Id="rId5" Type="http://schemas.openxmlformats.org/officeDocument/2006/relationships/tags" Target="../tags/tag782.xml"/><Relationship Id="rId4" Type="http://schemas.openxmlformats.org/officeDocument/2006/relationships/tags" Target="../tags/tag781.xml"/></Relationships>
</file>

<file path=ppt/slideLayouts/_rels/slideLayout98.xml.rels><?xml version="1.0" encoding="UTF-8" standalone="yes"?>
<Relationships xmlns="http://schemas.openxmlformats.org/package/2006/relationships"><Relationship Id="rId8" Type="http://schemas.openxmlformats.org/officeDocument/2006/relationships/image" Target="../media/image10.jpg"/><Relationship Id="rId3" Type="http://schemas.openxmlformats.org/officeDocument/2006/relationships/tags" Target="../tags/tag786.xml"/><Relationship Id="rId7" Type="http://schemas.openxmlformats.org/officeDocument/2006/relationships/slideMaster" Target="../slideMasters/slideMaster1.xml"/><Relationship Id="rId2" Type="http://schemas.openxmlformats.org/officeDocument/2006/relationships/tags" Target="../tags/tag785.xml"/><Relationship Id="rId1" Type="http://schemas.openxmlformats.org/officeDocument/2006/relationships/tags" Target="../tags/tag784.xml"/><Relationship Id="rId6" Type="http://schemas.openxmlformats.org/officeDocument/2006/relationships/tags" Target="../tags/tag789.xml"/><Relationship Id="rId5" Type="http://schemas.openxmlformats.org/officeDocument/2006/relationships/tags" Target="../tags/tag788.xml"/><Relationship Id="rId4" Type="http://schemas.openxmlformats.org/officeDocument/2006/relationships/tags" Target="../tags/tag787.xml"/></Relationships>
</file>

<file path=ppt/slideLayouts/_rels/slideLayout99.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tags" Target="../tags/tag792.xml"/><Relationship Id="rId7" Type="http://schemas.openxmlformats.org/officeDocument/2006/relationships/slideMaster" Target="../slideMasters/slideMaster1.xml"/><Relationship Id="rId2" Type="http://schemas.openxmlformats.org/officeDocument/2006/relationships/tags" Target="../tags/tag791.xml"/><Relationship Id="rId1" Type="http://schemas.openxmlformats.org/officeDocument/2006/relationships/tags" Target="../tags/tag790.xml"/><Relationship Id="rId6" Type="http://schemas.openxmlformats.org/officeDocument/2006/relationships/tags" Target="../tags/tag795.xml"/><Relationship Id="rId5" Type="http://schemas.openxmlformats.org/officeDocument/2006/relationships/tags" Target="../tags/tag794.xml"/><Relationship Id="rId4" Type="http://schemas.openxmlformats.org/officeDocument/2006/relationships/tags" Target="../tags/tag793.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84E482D7-A760-1A8D-2EA7-257FD16F696F}"/>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6CD4E7F1-72AC-F784-F764-432FEE9EDF2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33CDCAD-6D6F-010A-9E41-66A20714DD5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BE1A73F-D061-525F-E312-1F80447A4DE3}"/>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1"/>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00ED9F95-E4C2-0AF9-20FA-F8A34280CFC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EFD5939B-EBB0-9E40-A0D1-B317C0C5185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E9D13F74-3DC0-B67E-8EB2-1BB53969C48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BB07A6DA-EDA4-8990-5895-E1338FA76A9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7618C381-201F-4EC7-810C-1CA9A6BF98A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C77D783F-72C3-A865-27A8-7E049B178B2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F8ADEDE1-6C24-70B7-F4FE-E37C100F549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19194489-7DD1-AD9A-EA11-A35ED1B8711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2CD94521-10BA-3267-7FCF-CFE6F699B59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A37A4BA-799C-6B8D-F771-CC4BB3899A9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ABCFDCAA-1D50-E825-D98F-C01388632B2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E6544F9B-6173-0BBC-3832-FDF0552ECEBD}"/>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03CDFAA9-3B79-6C4D-E4B7-CF08A8DA8AF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1E49FECC-CC1F-95FC-8521-0140A752D31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CAFC51D0-9B7C-DEEC-574C-FE6BDE6B7AE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058D2FE0-F6C1-D7FB-9B93-79E24F5F253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85B05293-621B-F619-B6D6-921F3F2849E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3FC89FD-316F-077A-4FE5-CB8C8CD1C2B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EA95786B-BDD0-84C1-C17A-2EFBBD6A5D2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814455BB-ACC6-4E6C-DCE9-B79F369150C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5D716D6-EFC3-E565-1670-89C912A99F0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01595080-26E6-4EBF-C620-C4E93961511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632E6274-9565-A3B9-C16B-D65B5134F4E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AEE0295F-67F0-496D-03D6-FDBB47ECF04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F0056FC3-AB34-7A3B-E97A-0FEF2A23583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3B73E0D8-AC94-5F8D-999A-25C99EE3E28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F04F90A2-2F95-D3F5-9E57-7FB0314BA06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342F89C6-4AE3-6774-7FAE-677AEFD4B89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496FE985-558C-E04B-EF8C-E3DC54061B6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A605DED2-7BCC-9918-F5CA-FE87C9DF41E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F568F5CC-5E99-57B1-0504-C68B74D866B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55F7A7FF-4097-0DE6-BDAC-C20C4D5D6F2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ADC6C5BA-D2A6-371C-72E0-22AFFD025A2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D8947A07-66B7-D09B-4A92-41C4533229E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32276BDC-3ED3-7BD1-1995-416596C7C49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7B3157BE-D6DA-B045-3A09-A841BB54A73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C9B41876-74D5-815B-9F73-CA2CE91B7EE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36E2F8BA-B5F1-0D67-B1FD-15B87E56EA5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944A6F69-8940-3CB6-CFFF-F1478457EE7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DF00C8E7-F58D-D90D-B474-35EB68A6A27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DC750D76-6839-2AFA-2860-4C4EB3B4173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CAA33DDE-153C-47F0-DC7F-380CC5B919E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EA19B2AF-57D3-5486-6D36-2B3312179A4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7C26F8AF-5187-8260-145F-18C32F6CF0D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5EDEE1D7-A750-78C5-19B4-307AFB9C3A6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F7EAFF7-D4AC-CBDC-9D87-1988A920DDE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A12C5C9A-EE05-C21D-F76C-E64A1B73242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17E8F495-582B-62B5-F485-D4CB375E6652}"/>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A9063459-7B33-9F56-2E60-E3CE0DBE668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F7085CDA-7335-1ADB-A863-6F3BD1B1D30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DB02384E-22DE-63E5-814F-81159B4D6CD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963CC74F-CF3C-190B-8378-EE0D2B65D28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D7D1B606-8013-00E1-61B4-62B5B2F9FD0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B880B30F-C80A-70A5-B8EC-73E70E44A3D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86BC94D9-0930-C82F-90C6-883C9EE16EF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25806B3-0CEE-C041-FB4F-CC6DB4EC659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8B8482BA-0322-44D3-DB5B-2A1719237D2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06C84F15-2410-F456-F204-9F893E5EDC9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7A29ABA-964D-5103-3DC1-673DF361FA3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E4C16291-1430-579C-4AD9-157C5BE8A47B}"/>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02D3623-C187-4CFF-4E71-4EA2AF85743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F2E8FDCD-1375-4E46-E03D-DC26C6D6AFD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445C6E86-5A92-5A34-52F1-B9D48568EF2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0227B832-EB08-702D-69D5-092A8ECF9EA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713BEFED-5E7C-1375-5E6F-17C8554F1A5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E708861-359F-8897-0851-89B1B3F92DF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6131DBA1-090B-28B7-05C9-A0D4B4BDBE6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4D9890EC-939D-007E-B33A-423504A91DA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61E60F3C-AF2F-0BA6-5B33-FAA86714CA8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A8E8401A-ACFE-1097-2535-DB3CB9FD03C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7D325CE-6F81-527B-5D8E-07F896D71692}"/>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04347C11-B093-408A-6168-BDC5FF842E7D}"/>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75E481E3-D685-1295-3E46-8BAABD0B9C2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47E6310F-F623-4234-5BD8-71AC1144B8D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9E4F7163-B214-8F15-EA63-6D715B263FF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1A675951-EDEB-C6FD-860B-DC08F45A9AA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F70B7549-6F37-9142-506F-8D8A6F3F869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36D3242E-F4A9-958F-3D55-E43CA0434FE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A66DB5A4-5265-9BA2-840D-9F7273C02BB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F07651AB-EC01-64CA-B2EB-7790FA49240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127419A2-AEE7-31CC-2F02-8DCEDDED8B1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DEDC015A-B930-36A9-9DB3-5E79D179AC6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D46703E-E77B-A246-B822-6FF7D99BB041}"/>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A308F5E9-4A98-6661-85A7-67E35FD88BA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4664395C-9941-25BC-0DA3-00E4201BC88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4FFA0A18-AD7A-DD20-6F03-E5CD953528F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58EFC6AF-E278-073A-0EF9-4C964C08DDE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C2C09DA7-4A74-F93C-4836-A70115F59C6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1931AFE9-3E29-BF24-6649-41704714A2D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8C425EB2-8CB1-CC64-B6EF-61236491409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FE6B556B-B40C-93F0-7175-DCD9ADAE137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465023AD-4922-706D-4924-37FC30D1BA6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BEE252B7-7B67-7C8A-17F4-1428B4D0556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6539E96A-8927-8342-4D3C-482DCCFDBD2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6B77C572-1307-619B-EA54-1AE4BDECF77F}"/>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B4C39871-2112-2F94-905C-DDA3F24513F1}"/>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4D682F57-C6BD-FC30-A5B0-5EAE41E6068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532A8313-8410-87B0-8B2D-55218F69B0C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C8303666-0D17-E360-91ED-7E351FE3072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CF00513F-FBD7-6187-36C3-6B4F6A7F8F1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15CA8B7F-895B-0FF8-741E-AAD897EB0C7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15D731CA-E27D-7820-055B-BC87BDDF598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3C7BA305-34E7-7188-88AC-65EAB6A4B71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660CCFAD-2058-0190-8CAE-31EC3B50970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C222D48F-B61B-7BBB-9297-AC53DF0C02D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4C7701F8-DB6A-0F0B-AC2A-727C82D4B2D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3B98C22-2885-C955-D720-930A0DEB43BD}"/>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163B6B2B-E033-3ABA-F263-A500357FAD0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DADBEE7F-11DC-6DBE-FAE3-BD577A0DBDF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32F2028C-9630-D494-23B4-6DFA7A9A290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8E9E45AD-A0C8-C7E8-DB6F-D382217F56F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696F792-DBEA-08FC-4613-5563E650A55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AB2CA8C3-5685-62E2-CFC6-1F12D019701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5A7B0784-B29D-AEE0-D790-2CD3BF56C21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AAA2D88B-1EC4-FE74-13B4-DA2C49744EB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86FFCE70-9A5E-BC25-AEBB-A6BE31916EE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656FE30E-009D-72EB-F55A-688BE2175F2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C340AA96-0BF3-B8BE-25B9-28F7911BC22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F78BCE88-3CD3-D68F-46DD-C284F704659F}"/>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6C33A7F6-7D71-6E6E-2CA7-FFA61D633428}"/>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461BE93-4075-DC04-E3C3-632FCE5B7D1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85E50D0B-2313-E6F3-C5DC-85C6DFFF1D74}"/>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14509267-D070-2E63-35A6-AD5CE2EE3CC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46CEF2C-2C5E-BDEF-4621-EE1D9A505B6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CD0D1EBD-C62C-0EE8-1C10-13BA30B6477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C4C7E93D-3A35-B1C3-4060-8777EA2B8C0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6678F2DC-194D-6FCE-1A2D-2579210DC9A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3B46B6F6-1879-E3FC-5238-B7AE7DD88E7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2C99A0C9-2CB1-E042-04B0-6E9B732E678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B0553111-7546-D2CA-C5E9-137A0E25BB3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E1738550-05C1-F8EC-8686-E3CEA432EB3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AD629470-D8C5-FC52-0979-7C235192F17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42D62E3A-ABF2-421C-94AD-3B1412C9954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2" name="BilderweltB">
            <a:extLst>
              <a:ext uri="{FF2B5EF4-FFF2-40B4-BE49-F238E27FC236}">
                <a16:creationId xmlns:a16="http://schemas.microsoft.com/office/drawing/2014/main" id="{9BD524E9-7688-6579-A2A5-27D1EB5BA82F}"/>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104C0A1E-D202-C86D-B225-5A6EFC45067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52B42418-6D8C-F6EE-6B91-CD284BBCCAD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9B251929-19D0-52C9-F609-833E26CA5FE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BAB484A4-1E52-E24C-6FB3-B186AA0E25D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C5887315-0104-2CBD-CD3F-DDDBE1A2EF2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8ADF81BD-2FA6-C613-FDCB-863AE89DFF5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B165933C-CD37-201B-63E4-9F04B49F7F3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DD8D9F7B-4714-A633-DF12-27DA3DF7C93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3E97A608-9F54-F91F-B196-4B01BF4744C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4300CD6E-94C7-9961-99DA-394F403897B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F434B07A-019D-F65B-F886-99545E32CC5D}"/>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32D6D779-96C5-0C48-B938-B1BC9760C88A}"/>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0F1F5D5C-5DF5-3486-942A-CF5B0F73DB2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7D7541A0-17E5-880B-1BD8-D41E7186244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CAA9F313-AFFF-855E-930E-162B00D84EB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A5776912-8848-E243-A377-06C82D1E8E7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800315B2-0F2B-F8BC-E0DE-0404548A813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DFD3136F-0145-7F95-9CAC-E41FE8AEADD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C8A4A864-713D-74E6-E437-ED304F9E7B0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31E8C475-6332-F300-4841-B23EDD52F98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A41ED04-DA4B-E2D6-B35A-974D03792FA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86743D5E-6380-1102-1CBB-4FE749DDF19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BF7A9BC-7E23-8F78-401B-B6DDB0160659}"/>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ED2988B3-D734-C7CE-4345-88EFDF79220B}"/>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3E2A69D2-F817-BFF1-B200-C76557915AC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619F368B-95C0-252D-3AD5-7154469F16E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E81401EC-9232-F246-5C6A-94869002B5D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A411760-DDF7-DD1E-52E6-51E6A80DAA8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FBD28C12-DF02-DB63-FC17-829C79F6AD7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EA70C774-578B-839D-2FC6-DA8AD327730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728485E7-6CC3-170A-926F-3E9416518C8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E0ECBB27-EDD3-1F9A-A4FD-36C304E3D77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7525667E-8327-19DE-5848-7DE96EBC421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D25289BC-5814-F9BC-6A32-AED009CFB96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7C3FF7F2-1F87-A3AE-9671-D877186E28EF}"/>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9465BE2D-0B71-3547-48BF-9F1812B90C2E}"/>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B0B2A315-7FD0-1D8D-FFFA-175AB69FC7D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163C9403-2485-E459-B855-E78ABE5B0EE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3AB1446-CBA7-CB7D-A24E-100F8169B28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F7DDB10B-623A-B53A-F693-8412C5633A2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944045F6-CDEC-1093-ACED-99CB1079E745}"/>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1D229B44-DB01-CA18-5989-7D4B47E19F7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AC55DE34-5AC3-6C7A-90F0-02966ECB49F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2286EAD0-540C-0AE6-7958-FC42A69CFDE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13AD9DAF-7E37-BB36-0783-FF2570385B5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47359F76-100B-4239-3C26-645C948266C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CD83499-54AE-92F1-58DD-08C873164F7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EFAD5FB8-343F-24AE-545C-DCEA855F960D}"/>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D1262D7-A67B-A385-72AF-8D209C7D749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76759A2C-6F6E-FCB2-6715-DA43D6785AA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D15F50AC-4683-527C-D758-BC4FC8C0E94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49638693-283B-676C-AE32-C9D1665FA5B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2F9EDFEA-FF65-DDB7-7184-3E911A10233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C0BE2FD8-E8E3-8C5D-6768-851C02A47CF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10870027-91DB-7E90-0B70-DA30D6F6C6F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3CDA0560-B9C9-A992-825E-BB63241F03B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C66E96D8-3D2A-D415-A44D-267DD47D238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279B56EA-F653-C27E-D8CE-1753BF6844E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252D4F43-AB49-45BE-8307-D190B82D36C6}"/>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9567952C-3EAD-0869-4DE3-3CDFD9A265BB}"/>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2169650C-78E8-E960-BC27-5594A7999D9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5C973E25-D00D-41DA-568F-5F93190AD2F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4E276550-0120-24F4-7CA2-CBBF5C601A7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C4994482-0ACD-DAE9-CD58-1489C6E0860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4FF748CF-A28A-C704-BE74-3F06FE59997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49D8B52C-2F12-963C-2967-9E03BCF3DA0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7F870F41-AE79-17F7-544D-FE90590BB49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7.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E6053502-F733-C6EC-AA68-04BB9EB9889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8.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2D937ECD-DC5A-6B61-98EF-66486E78B55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69.xml><?xml version="1.0" encoding="utf-8"?>
<p:sldLayout xmlns:a="http://schemas.openxmlformats.org/drawingml/2006/main" xmlns:r="http://schemas.openxmlformats.org/officeDocument/2006/relationships" xmlns:p="http://schemas.openxmlformats.org/presentationml/2006/main" preserve="1" userDrawn="1">
  <p:cSld name="Chapter slide without picture ">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3348F48-92C2-0CF5-82A1-C2A1D73955F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2" name="Text Placeholder 1">
            <a:extLst>
              <a:ext uri="{FF2B5EF4-FFF2-40B4-BE49-F238E27FC236}">
                <a16:creationId xmlns:a16="http://schemas.microsoft.com/office/drawing/2014/main" id="{8A8B57BA-4128-13EE-5C74-A953AB3537E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4" name="SecurityLabelSmall">
            <a:extLst>
              <a:ext uri="{FF2B5EF4-FFF2-40B4-BE49-F238E27FC236}">
                <a16:creationId xmlns:a16="http://schemas.microsoft.com/office/drawing/2014/main" id="{E4845879-5308-95E7-CCDE-42CD6F7D42E7}"/>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9" name="DateSlides">
            <a:extLst>
              <a:ext uri="{FF2B5EF4-FFF2-40B4-BE49-F238E27FC236}">
                <a16:creationId xmlns:a16="http://schemas.microsoft.com/office/drawing/2014/main" id="{64461A9F-C1E6-90D2-2C21-15F6754B14E0}"/>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0" name="Footer">
            <a:extLst>
              <a:ext uri="{FF2B5EF4-FFF2-40B4-BE49-F238E27FC236}">
                <a16:creationId xmlns:a16="http://schemas.microsoft.com/office/drawing/2014/main" id="{FAA374D8-932D-8FFE-4039-8CF062320B72}"/>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Copyrightbox">
            <a:extLst>
              <a:ext uri="{FF2B5EF4-FFF2-40B4-BE49-F238E27FC236}">
                <a16:creationId xmlns:a16="http://schemas.microsoft.com/office/drawing/2014/main" id="{CEBE5208-5F8B-832F-EA95-3FA23C69BD7E}"/>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8A49E052-30F4-6E5F-B0BC-CA7A77C98D3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923D177E-6558-7C1C-1A11-DEE147FE5CB8}"/>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Blank ">
    <p:spTree>
      <p:nvGrpSpPr>
        <p:cNvPr id="1" name=""/>
        <p:cNvGrpSpPr/>
        <p:nvPr/>
      </p:nvGrpSpPr>
      <p:grpSpPr>
        <a:xfrm>
          <a:off x="0" y="0"/>
          <a:ext cx="0" cy="0"/>
          <a:chOff x="0" y="0"/>
          <a:chExt cx="0" cy="0"/>
        </a:xfrm>
      </p:grpSpPr>
      <p:sp>
        <p:nvSpPr>
          <p:cNvPr id="5" name="Slide Number Placeholder 4"/>
          <p:cNvSpPr>
            <a:spLocks noGrp="1"/>
          </p:cNvSpPr>
          <p:nvPr>
            <p:ph type="sldNum" sz="quarter" idx="12"/>
            <p:custDataLst>
              <p:tags r:id="rId1"/>
            </p:custDataLst>
          </p:nvPr>
        </p:nvSpPr>
        <p:spPr>
          <a:xfrm>
            <a:off x="4964401" y="6613200"/>
            <a:ext cx="4330800" cy="107950"/>
          </a:xfrm>
        </p:spPr>
        <p:txBody>
          <a:bodyPr/>
          <a:lstStyle/>
          <a:p>
            <a:fld id="{30CDF500-3E6E-46FA-8FA2-C137A14A5B1C}" type="slidenum">
              <a:rPr lang="en-US" smtClean="0"/>
              <a:pPr/>
              <a:t>‹#›</a:t>
            </a:fld>
            <a:endParaRPr lang="en-US"/>
          </a:p>
        </p:txBody>
      </p:sp>
      <p:sp>
        <p:nvSpPr>
          <p:cNvPr id="7" name="Title 6"/>
          <p:cNvSpPr>
            <a:spLocks noGrp="1"/>
          </p:cNvSpPr>
          <p:nvPr>
            <p:ph type="title" hasCustomPrompt="1"/>
          </p:nvPr>
        </p:nvSpPr>
        <p:spPr>
          <a:xfrm>
            <a:off x="611189" y="432000"/>
            <a:ext cx="8169275" cy="684212"/>
          </a:xfrm>
        </p:spPr>
        <p:txBody>
          <a:bodyPr/>
          <a:lstStyle/>
          <a:p>
            <a:r>
              <a:rPr lang="en-US" noProof="1"/>
              <a:t>Add title</a:t>
            </a:r>
          </a:p>
        </p:txBody>
      </p:sp>
      <p:sp>
        <p:nvSpPr>
          <p:cNvPr id="11" name="Chapter_titleonly">
            <a:extLst>
              <a:ext uri="{FF2B5EF4-FFF2-40B4-BE49-F238E27FC236}">
                <a16:creationId xmlns:a16="http://schemas.microsoft.com/office/drawing/2014/main" id="{77BC9A16-2E30-4210-AF3A-751540CF02C4}"/>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noProof="1"/>
              <a:t>Add chapter</a:t>
            </a:r>
          </a:p>
        </p:txBody>
      </p:sp>
      <p:sp>
        <p:nvSpPr>
          <p:cNvPr id="2" name="SecurityLabelSmall">
            <a:extLst>
              <a:ext uri="{FF2B5EF4-FFF2-40B4-BE49-F238E27FC236}">
                <a16:creationId xmlns:a16="http://schemas.microsoft.com/office/drawing/2014/main" id="{C1589407-29A3-B9B4-F44A-8F0186E1950C}"/>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4" name="DateSlides">
            <a:extLst>
              <a:ext uri="{FF2B5EF4-FFF2-40B4-BE49-F238E27FC236}">
                <a16:creationId xmlns:a16="http://schemas.microsoft.com/office/drawing/2014/main" id="{47A1E766-BDA1-5C30-3262-125A21F8A9D0}"/>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0" name="Footer">
            <a:extLst>
              <a:ext uri="{FF2B5EF4-FFF2-40B4-BE49-F238E27FC236}">
                <a16:creationId xmlns:a16="http://schemas.microsoft.com/office/drawing/2014/main" id="{D943BE2B-1E3B-5D0F-263F-94A7169260C7}"/>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D10977C1-6814-9A3C-F4C1-9E770AE45686}"/>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Title and conten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189" y="432000"/>
            <a:ext cx="8169275" cy="684212"/>
          </a:xfrm>
        </p:spPr>
        <p:txBody>
          <a:bodyPr/>
          <a:lstStyle/>
          <a:p>
            <a:r>
              <a:rPr lang="en-US" noProof="1"/>
              <a:t>Add title</a:t>
            </a:r>
          </a:p>
        </p:txBody>
      </p:sp>
      <p:sp>
        <p:nvSpPr>
          <p:cNvPr id="3" name="Content Placeholder 2"/>
          <p:cNvSpPr>
            <a:spLocks noGrp="1"/>
          </p:cNvSpPr>
          <p:nvPr>
            <p:ph idx="1" hasCustomPrompt="1"/>
          </p:nvPr>
        </p:nvSpPr>
        <p:spPr>
          <a:xfrm>
            <a:off x="611186" y="1258885"/>
            <a:ext cx="8683200" cy="505800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6" name="Slide Number Placeholder 5"/>
          <p:cNvSpPr>
            <a:spLocks noGrp="1"/>
          </p:cNvSpPr>
          <p:nvPr>
            <p:ph type="sldNum" sz="quarter" idx="12"/>
            <p:custDataLst>
              <p:tags r:id="rId1"/>
            </p:custDataLst>
          </p:nvPr>
        </p:nvSpPr>
        <p:spPr>
          <a:xfrm>
            <a:off x="4964401" y="6613200"/>
            <a:ext cx="4330800" cy="107950"/>
          </a:xfrm>
        </p:spPr>
        <p:txBody>
          <a:bodyPr/>
          <a:lstStyle/>
          <a:p>
            <a:fld id="{30CDF500-3E6E-46FA-8FA2-C137A14A5B1C}" type="slidenum">
              <a:rPr lang="en-US" smtClean="0"/>
              <a:pPr/>
              <a:t>‹#›</a:t>
            </a:fld>
            <a:endParaRPr lang="en-US"/>
          </a:p>
        </p:txBody>
      </p:sp>
      <p:sp>
        <p:nvSpPr>
          <p:cNvPr id="5" name="Chapter_titleonly">
            <a:extLst>
              <a:ext uri="{FF2B5EF4-FFF2-40B4-BE49-F238E27FC236}">
                <a16:creationId xmlns:a16="http://schemas.microsoft.com/office/drawing/2014/main" id="{06F42C00-DC54-4D32-97D9-EA5EE5695471}"/>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noProof="1"/>
              <a:t>Add chapter</a:t>
            </a:r>
          </a:p>
        </p:txBody>
      </p:sp>
      <p:sp>
        <p:nvSpPr>
          <p:cNvPr id="4" name="SecurityLabelSmall">
            <a:extLst>
              <a:ext uri="{FF2B5EF4-FFF2-40B4-BE49-F238E27FC236}">
                <a16:creationId xmlns:a16="http://schemas.microsoft.com/office/drawing/2014/main" id="{035DB0C9-8DED-F579-56AF-0207A42434B1}"/>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1" name="DateSlides">
            <a:extLst>
              <a:ext uri="{FF2B5EF4-FFF2-40B4-BE49-F238E27FC236}">
                <a16:creationId xmlns:a16="http://schemas.microsoft.com/office/drawing/2014/main" id="{553E88B1-D78C-CF86-B0BC-73D6D6C19E2D}"/>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Footer">
            <a:extLst>
              <a:ext uri="{FF2B5EF4-FFF2-40B4-BE49-F238E27FC236}">
                <a16:creationId xmlns:a16="http://schemas.microsoft.com/office/drawing/2014/main" id="{C7839F44-04E4-3C35-CB5E-26D12A476D60}"/>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3" name="Copyrightbox">
            <a:extLst>
              <a:ext uri="{FF2B5EF4-FFF2-40B4-BE49-F238E27FC236}">
                <a16:creationId xmlns:a16="http://schemas.microsoft.com/office/drawing/2014/main" id="{254AD9E2-6586-0024-F32C-D2633B755241}"/>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Title and 2 Conten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189" y="432000"/>
            <a:ext cx="8169275" cy="684212"/>
          </a:xfrm>
        </p:spPr>
        <p:txBody>
          <a:bodyPr/>
          <a:lstStyle/>
          <a:p>
            <a:r>
              <a:rPr lang="en-US" noProof="1"/>
              <a:t>Add title</a:t>
            </a:r>
          </a:p>
        </p:txBody>
      </p:sp>
      <p:sp>
        <p:nvSpPr>
          <p:cNvPr id="3" name="Content Placeholder 2"/>
          <p:cNvSpPr>
            <a:spLocks noGrp="1"/>
          </p:cNvSpPr>
          <p:nvPr>
            <p:ph sz="half" idx="1" hasCustomPrompt="1"/>
          </p:nvPr>
        </p:nvSpPr>
        <p:spPr>
          <a:xfrm>
            <a:off x="611186" y="1258886"/>
            <a:ext cx="4197350" cy="505800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hasCustomPrompt="1"/>
          </p:nvPr>
        </p:nvSpPr>
        <p:spPr>
          <a:xfrm>
            <a:off x="5090400" y="1258886"/>
            <a:ext cx="4197350" cy="505800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6"/>
          <p:cNvSpPr>
            <a:spLocks noGrp="1"/>
          </p:cNvSpPr>
          <p:nvPr>
            <p:ph type="sldNum" sz="quarter" idx="12"/>
            <p:custDataLst>
              <p:tags r:id="rId1"/>
            </p:custDataLst>
          </p:nvPr>
        </p:nvSpPr>
        <p:spPr>
          <a:xfrm>
            <a:off x="4964401" y="6613200"/>
            <a:ext cx="4330800" cy="107950"/>
          </a:xfrm>
        </p:spPr>
        <p:txBody>
          <a:bodyPr/>
          <a:lstStyle/>
          <a:p>
            <a:fld id="{30CDF500-3E6E-46FA-8FA2-C137A14A5B1C}" type="slidenum">
              <a:rPr lang="en-US" smtClean="0"/>
              <a:pPr/>
              <a:t>‹#›</a:t>
            </a:fld>
            <a:endParaRPr lang="en-US"/>
          </a:p>
        </p:txBody>
      </p:sp>
      <p:sp>
        <p:nvSpPr>
          <p:cNvPr id="12" name="Chapter_titleonly">
            <a:extLst>
              <a:ext uri="{FF2B5EF4-FFF2-40B4-BE49-F238E27FC236}">
                <a16:creationId xmlns:a16="http://schemas.microsoft.com/office/drawing/2014/main" id="{C91D294B-DD36-4605-8ABA-52D0425D6C6E}"/>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noProof="1"/>
              <a:t>Add chapter</a:t>
            </a:r>
          </a:p>
        </p:txBody>
      </p:sp>
      <p:sp>
        <p:nvSpPr>
          <p:cNvPr id="5" name="SecurityLabelSmall">
            <a:extLst>
              <a:ext uri="{FF2B5EF4-FFF2-40B4-BE49-F238E27FC236}">
                <a16:creationId xmlns:a16="http://schemas.microsoft.com/office/drawing/2014/main" id="{E9ED29CE-C103-52F2-F4E9-BA4E4D7A4849}"/>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8" name="DateSlides">
            <a:extLst>
              <a:ext uri="{FF2B5EF4-FFF2-40B4-BE49-F238E27FC236}">
                <a16:creationId xmlns:a16="http://schemas.microsoft.com/office/drawing/2014/main" id="{041B55CA-DE9E-7B9C-FAD0-C39E3BE2CA46}"/>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Footer">
            <a:extLst>
              <a:ext uri="{FF2B5EF4-FFF2-40B4-BE49-F238E27FC236}">
                <a16:creationId xmlns:a16="http://schemas.microsoft.com/office/drawing/2014/main" id="{CCEF945D-3A20-706D-DB10-84CF944BACC5}"/>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0" name="Copyrightbox">
            <a:extLst>
              <a:ext uri="{FF2B5EF4-FFF2-40B4-BE49-F238E27FC236}">
                <a16:creationId xmlns:a16="http://schemas.microsoft.com/office/drawing/2014/main" id="{8ABFE02D-9010-3355-08B7-57F0B4A2F7E8}"/>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3.xml><?xml version="1.0" encoding="utf-8"?>
<p:sldLayout xmlns:a="http://schemas.openxmlformats.org/drawingml/2006/main" xmlns:r="http://schemas.openxmlformats.org/officeDocument/2006/relationships" xmlns:p="http://schemas.openxmlformats.org/presentationml/2006/main" preserve="1" userDrawn="1">
  <p:cSld name="Title, Content and 2 Conten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189" y="432000"/>
            <a:ext cx="8169275" cy="684212"/>
          </a:xfrm>
        </p:spPr>
        <p:txBody>
          <a:bodyPr/>
          <a:lstStyle/>
          <a:p>
            <a:r>
              <a:rPr lang="en-US" noProof="1"/>
              <a:t>Add title</a:t>
            </a:r>
          </a:p>
        </p:txBody>
      </p:sp>
      <p:sp>
        <p:nvSpPr>
          <p:cNvPr id="3" name="Content Placeholder 2"/>
          <p:cNvSpPr>
            <a:spLocks noGrp="1"/>
          </p:cNvSpPr>
          <p:nvPr>
            <p:ph sz="half" idx="1" hasCustomPrompt="1"/>
          </p:nvPr>
        </p:nvSpPr>
        <p:spPr>
          <a:xfrm>
            <a:off x="611186" y="1258886"/>
            <a:ext cx="4197350" cy="505800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hasCustomPrompt="1"/>
          </p:nvPr>
        </p:nvSpPr>
        <p:spPr>
          <a:xfrm>
            <a:off x="5090400" y="1258887"/>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8" name="Content Placeholder 4"/>
          <p:cNvSpPr>
            <a:spLocks noGrp="1"/>
          </p:cNvSpPr>
          <p:nvPr>
            <p:ph sz="half" idx="3" hasCustomPrompt="1"/>
          </p:nvPr>
        </p:nvSpPr>
        <p:spPr>
          <a:xfrm>
            <a:off x="5090400" y="3920400"/>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6"/>
          <p:cNvSpPr>
            <a:spLocks noGrp="1"/>
          </p:cNvSpPr>
          <p:nvPr>
            <p:ph type="sldNum" sz="quarter" idx="12"/>
            <p:custDataLst>
              <p:tags r:id="rId1"/>
            </p:custDataLst>
          </p:nvPr>
        </p:nvSpPr>
        <p:spPr>
          <a:xfrm>
            <a:off x="4964401" y="6613200"/>
            <a:ext cx="4330800" cy="107950"/>
          </a:xfrm>
        </p:spPr>
        <p:txBody>
          <a:bodyPr/>
          <a:lstStyle/>
          <a:p>
            <a:fld id="{30CDF500-3E6E-46FA-8FA2-C137A14A5B1C}" type="slidenum">
              <a:rPr lang="en-US" smtClean="0"/>
              <a:pPr/>
              <a:t>‹#›</a:t>
            </a:fld>
            <a:endParaRPr lang="en-US"/>
          </a:p>
        </p:txBody>
      </p:sp>
      <p:sp>
        <p:nvSpPr>
          <p:cNvPr id="13" name="Chapter_titleonly">
            <a:extLst>
              <a:ext uri="{FF2B5EF4-FFF2-40B4-BE49-F238E27FC236}">
                <a16:creationId xmlns:a16="http://schemas.microsoft.com/office/drawing/2014/main" id="{5982892D-CBA0-4C73-9782-6A538729297A}"/>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noProof="1"/>
              <a:t>Add chapter</a:t>
            </a:r>
          </a:p>
        </p:txBody>
      </p:sp>
      <p:sp>
        <p:nvSpPr>
          <p:cNvPr id="5" name="SecurityLabelSmall">
            <a:extLst>
              <a:ext uri="{FF2B5EF4-FFF2-40B4-BE49-F238E27FC236}">
                <a16:creationId xmlns:a16="http://schemas.microsoft.com/office/drawing/2014/main" id="{EB04D244-E666-C747-924C-0463088AA5A7}"/>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9" name="DateSlides">
            <a:extLst>
              <a:ext uri="{FF2B5EF4-FFF2-40B4-BE49-F238E27FC236}">
                <a16:creationId xmlns:a16="http://schemas.microsoft.com/office/drawing/2014/main" id="{91AB47EE-98C7-C8FA-81CF-41B86A145F88}"/>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0" name="Footer">
            <a:extLst>
              <a:ext uri="{FF2B5EF4-FFF2-40B4-BE49-F238E27FC236}">
                <a16:creationId xmlns:a16="http://schemas.microsoft.com/office/drawing/2014/main" id="{D91B83F6-5956-3F4F-421C-DC3E9230EC41}"/>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Copyrightbox">
            <a:extLst>
              <a:ext uri="{FF2B5EF4-FFF2-40B4-BE49-F238E27FC236}">
                <a16:creationId xmlns:a16="http://schemas.microsoft.com/office/drawing/2014/main" id="{97D3C83B-12AA-D429-969B-A9F8B94EE098}"/>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4.xml><?xml version="1.0" encoding="utf-8"?>
<p:sldLayout xmlns:a="http://schemas.openxmlformats.org/drawingml/2006/main" xmlns:r="http://schemas.openxmlformats.org/officeDocument/2006/relationships" xmlns:p="http://schemas.openxmlformats.org/presentationml/2006/main" preserve="1" userDrawn="1">
  <p:cSld name="Title, 2 Content and Conten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189" y="432000"/>
            <a:ext cx="8169275" cy="684212"/>
          </a:xfrm>
        </p:spPr>
        <p:txBody>
          <a:bodyPr/>
          <a:lstStyle/>
          <a:p>
            <a:r>
              <a:rPr lang="en-US" noProof="1"/>
              <a:t>Add title</a:t>
            </a:r>
          </a:p>
        </p:txBody>
      </p:sp>
      <p:sp>
        <p:nvSpPr>
          <p:cNvPr id="3" name="Content Placeholder 2"/>
          <p:cNvSpPr>
            <a:spLocks noGrp="1"/>
          </p:cNvSpPr>
          <p:nvPr>
            <p:ph sz="half" idx="1" hasCustomPrompt="1"/>
          </p:nvPr>
        </p:nvSpPr>
        <p:spPr>
          <a:xfrm>
            <a:off x="611186" y="1258887"/>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hasCustomPrompt="1"/>
          </p:nvPr>
        </p:nvSpPr>
        <p:spPr>
          <a:xfrm>
            <a:off x="611186" y="3920400"/>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8" name="Content Placeholder 4"/>
          <p:cNvSpPr>
            <a:spLocks noGrp="1"/>
          </p:cNvSpPr>
          <p:nvPr>
            <p:ph sz="half" idx="3" hasCustomPrompt="1"/>
          </p:nvPr>
        </p:nvSpPr>
        <p:spPr>
          <a:xfrm>
            <a:off x="5090400" y="1258886"/>
            <a:ext cx="4197350" cy="505800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6"/>
          <p:cNvSpPr>
            <a:spLocks noGrp="1"/>
          </p:cNvSpPr>
          <p:nvPr>
            <p:ph type="sldNum" sz="quarter" idx="12"/>
            <p:custDataLst>
              <p:tags r:id="rId1"/>
            </p:custDataLst>
          </p:nvPr>
        </p:nvSpPr>
        <p:spPr>
          <a:xfrm>
            <a:off x="4964401" y="6613200"/>
            <a:ext cx="4330800" cy="107950"/>
          </a:xfrm>
        </p:spPr>
        <p:txBody>
          <a:bodyPr/>
          <a:lstStyle/>
          <a:p>
            <a:fld id="{30CDF500-3E6E-46FA-8FA2-C137A14A5B1C}" type="slidenum">
              <a:rPr lang="en-US" smtClean="0"/>
              <a:pPr/>
              <a:t>‹#›</a:t>
            </a:fld>
            <a:endParaRPr lang="en-US"/>
          </a:p>
        </p:txBody>
      </p:sp>
      <p:sp>
        <p:nvSpPr>
          <p:cNvPr id="13" name="Chapter_titleonly">
            <a:extLst>
              <a:ext uri="{FF2B5EF4-FFF2-40B4-BE49-F238E27FC236}">
                <a16:creationId xmlns:a16="http://schemas.microsoft.com/office/drawing/2014/main" id="{C10C6768-2563-4EAA-86C5-0DDE0A7FD2D3}"/>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noProof="1"/>
              <a:t>Add chapter</a:t>
            </a:r>
          </a:p>
        </p:txBody>
      </p:sp>
      <p:sp>
        <p:nvSpPr>
          <p:cNvPr id="5" name="SecurityLabelSmall">
            <a:extLst>
              <a:ext uri="{FF2B5EF4-FFF2-40B4-BE49-F238E27FC236}">
                <a16:creationId xmlns:a16="http://schemas.microsoft.com/office/drawing/2014/main" id="{4500B53D-6AB5-74B1-A641-2A040E106F25}"/>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9" name="DateSlides">
            <a:extLst>
              <a:ext uri="{FF2B5EF4-FFF2-40B4-BE49-F238E27FC236}">
                <a16:creationId xmlns:a16="http://schemas.microsoft.com/office/drawing/2014/main" id="{E2D8B1D3-D9FC-0601-655E-7D70ABE3F57B}"/>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0" name="Footer">
            <a:extLst>
              <a:ext uri="{FF2B5EF4-FFF2-40B4-BE49-F238E27FC236}">
                <a16:creationId xmlns:a16="http://schemas.microsoft.com/office/drawing/2014/main" id="{C1B4C91F-AE07-3EF4-8438-FB9E67A0E64C}"/>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Copyrightbox">
            <a:extLst>
              <a:ext uri="{FF2B5EF4-FFF2-40B4-BE49-F238E27FC236}">
                <a16:creationId xmlns:a16="http://schemas.microsoft.com/office/drawing/2014/main" id="{0840874A-A24F-D443-8E5E-E5E897C6DA02}"/>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5.xml><?xml version="1.0" encoding="utf-8"?>
<p:sldLayout xmlns:a="http://schemas.openxmlformats.org/drawingml/2006/main" xmlns:r="http://schemas.openxmlformats.org/officeDocument/2006/relationships" xmlns:p="http://schemas.openxmlformats.org/presentationml/2006/main" preserve="1" userDrawn="1">
  <p:cSld name="Title and 4 Conten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189" y="432000"/>
            <a:ext cx="8169275" cy="684212"/>
          </a:xfrm>
        </p:spPr>
        <p:txBody>
          <a:bodyPr/>
          <a:lstStyle/>
          <a:p>
            <a:r>
              <a:rPr lang="en-US" noProof="1"/>
              <a:t>Add title</a:t>
            </a:r>
          </a:p>
        </p:txBody>
      </p:sp>
      <p:sp>
        <p:nvSpPr>
          <p:cNvPr id="3" name="Content Placeholder 2"/>
          <p:cNvSpPr>
            <a:spLocks noGrp="1"/>
          </p:cNvSpPr>
          <p:nvPr>
            <p:ph sz="half" idx="1" hasCustomPrompt="1"/>
          </p:nvPr>
        </p:nvSpPr>
        <p:spPr>
          <a:xfrm>
            <a:off x="611186" y="1258887"/>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hasCustomPrompt="1"/>
          </p:nvPr>
        </p:nvSpPr>
        <p:spPr>
          <a:xfrm>
            <a:off x="611186" y="3920400"/>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8" name="Content Placeholder 4"/>
          <p:cNvSpPr>
            <a:spLocks noGrp="1"/>
          </p:cNvSpPr>
          <p:nvPr>
            <p:ph sz="half" idx="3" hasCustomPrompt="1"/>
          </p:nvPr>
        </p:nvSpPr>
        <p:spPr>
          <a:xfrm>
            <a:off x="5090400" y="1258887"/>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9" name="Content Placeholder 5"/>
          <p:cNvSpPr>
            <a:spLocks noGrp="1"/>
          </p:cNvSpPr>
          <p:nvPr>
            <p:ph sz="half" idx="4" hasCustomPrompt="1"/>
          </p:nvPr>
        </p:nvSpPr>
        <p:spPr>
          <a:xfrm>
            <a:off x="5090400" y="3920400"/>
            <a:ext cx="419735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7" name="Slide Number Placeholder 6"/>
          <p:cNvSpPr>
            <a:spLocks noGrp="1"/>
          </p:cNvSpPr>
          <p:nvPr>
            <p:ph type="sldNum" sz="quarter" idx="12"/>
            <p:custDataLst>
              <p:tags r:id="rId1"/>
            </p:custDataLst>
          </p:nvPr>
        </p:nvSpPr>
        <p:spPr>
          <a:xfrm>
            <a:off x="4964401" y="6613200"/>
            <a:ext cx="4330800" cy="107950"/>
          </a:xfrm>
        </p:spPr>
        <p:txBody>
          <a:bodyPr/>
          <a:lstStyle/>
          <a:p>
            <a:fld id="{30CDF500-3E6E-46FA-8FA2-C137A14A5B1C}" type="slidenum">
              <a:rPr lang="en-US" smtClean="0"/>
              <a:pPr/>
              <a:t>‹#›</a:t>
            </a:fld>
            <a:endParaRPr lang="en-US"/>
          </a:p>
        </p:txBody>
      </p:sp>
      <p:sp>
        <p:nvSpPr>
          <p:cNvPr id="14" name="Chapter_titleonly">
            <a:extLst>
              <a:ext uri="{FF2B5EF4-FFF2-40B4-BE49-F238E27FC236}">
                <a16:creationId xmlns:a16="http://schemas.microsoft.com/office/drawing/2014/main" id="{D7063CD5-CF3C-4EA1-95E2-8CB35881B05D}"/>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noProof="1"/>
              <a:t>Add chapter</a:t>
            </a:r>
          </a:p>
        </p:txBody>
      </p:sp>
      <p:sp>
        <p:nvSpPr>
          <p:cNvPr id="6" name="SecurityLabelSmall">
            <a:extLst>
              <a:ext uri="{FF2B5EF4-FFF2-40B4-BE49-F238E27FC236}">
                <a16:creationId xmlns:a16="http://schemas.microsoft.com/office/drawing/2014/main" id="{4F9F74C2-AE79-14A2-9ADA-1E7F39FEE939}"/>
              </a:ext>
            </a:extLst>
          </p:cNvPr>
          <p:cNvSpPr txBox="1">
            <a:spLocks/>
          </p:cNvSpPr>
          <p:nvPr userDrawn="1">
            <p:custDataLst>
              <p:tags r:id="rId2"/>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EF6C735-8B8B-30E0-5C53-C1AA1F2BFD69}"/>
              </a:ext>
            </a:extLst>
          </p:cNvPr>
          <p:cNvSpPr txBox="1">
            <a:spLocks/>
          </p:cNvSpPr>
          <p:nvPr userDrawn="1">
            <p:custDataLst>
              <p:tags r:id="rId3"/>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5077654B-D069-0E26-E749-02F31A0114B4}"/>
              </a:ext>
            </a:extLst>
          </p:cNvPr>
          <p:cNvSpPr txBox="1">
            <a:spLocks/>
          </p:cNvSpPr>
          <p:nvPr userDrawn="1">
            <p:custDataLst>
              <p:tags r:id="rId4"/>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DDBCA6EF-F648-76FF-5DBD-21510D621A2A}"/>
              </a:ext>
            </a:extLst>
          </p:cNvPr>
          <p:cNvSpPr txBox="1">
            <a:spLocks/>
          </p:cNvSpPr>
          <p:nvPr userDrawn="1">
            <p:custDataLst>
              <p:tags r:id="rId5"/>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76.xml><?xml version="1.0" encoding="utf-8"?>
<p:sldLayout xmlns:a="http://schemas.openxmlformats.org/drawingml/2006/main" xmlns:r="http://schemas.openxmlformats.org/officeDocument/2006/relationships" xmlns:p="http://schemas.openxmlformats.org/presentationml/2006/main" preserve="1" userDrawn="1">
  <p:cSld name="Title and Content over Content ">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11189" y="432000"/>
            <a:ext cx="8169275" cy="684212"/>
          </a:xfrm>
        </p:spPr>
        <p:txBody>
          <a:bodyPr/>
          <a:lstStyle/>
          <a:p>
            <a:r>
              <a:rPr lang="en-US" noProof="1"/>
              <a:t>Add title</a:t>
            </a:r>
          </a:p>
        </p:txBody>
      </p:sp>
      <p:sp>
        <p:nvSpPr>
          <p:cNvPr id="3" name="Content Placeholder 2"/>
          <p:cNvSpPr>
            <a:spLocks noGrp="1"/>
          </p:cNvSpPr>
          <p:nvPr>
            <p:ph sz="half" idx="1" hasCustomPrompt="1"/>
          </p:nvPr>
        </p:nvSpPr>
        <p:spPr>
          <a:xfrm>
            <a:off x="611187" y="1258887"/>
            <a:ext cx="868320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4" name="Content Placeholder 3"/>
          <p:cNvSpPr>
            <a:spLocks noGrp="1"/>
          </p:cNvSpPr>
          <p:nvPr>
            <p:ph sz="half" idx="2" hasCustomPrompt="1"/>
          </p:nvPr>
        </p:nvSpPr>
        <p:spPr>
          <a:xfrm>
            <a:off x="611187" y="3920400"/>
            <a:ext cx="8683200" cy="239395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p:txBody>
      </p:sp>
      <p:sp>
        <p:nvSpPr>
          <p:cNvPr id="12" name="Chapter_titleonly">
            <a:extLst>
              <a:ext uri="{FF2B5EF4-FFF2-40B4-BE49-F238E27FC236}">
                <a16:creationId xmlns:a16="http://schemas.microsoft.com/office/drawing/2014/main" id="{23BFE017-41C1-4FEF-8D67-D054F10FBD27}"/>
              </a:ext>
            </a:extLst>
          </p:cNvPr>
          <p:cNvSpPr>
            <a:spLocks noGrp="1"/>
          </p:cNvSpPr>
          <p:nvPr>
            <p:ph type="body" sz="quarter" idx="15" hasCustomPrompt="1"/>
          </p:nvPr>
        </p:nvSpPr>
        <p:spPr>
          <a:xfrm>
            <a:off x="611188" y="144000"/>
            <a:ext cx="8169275" cy="179387"/>
          </a:xfrm>
          <a:prstGeom prst="rect">
            <a:avLst/>
          </a:prstGeom>
        </p:spPr>
        <p:txBody>
          <a:bodyPr lIns="0" tIns="0" rIns="0" bIns="0" anchor="b">
            <a:noAutofit/>
          </a:bodyPr>
          <a:lstStyle>
            <a:lvl1pPr marL="0" indent="0">
              <a:lnSpc>
                <a:spcPct val="95000"/>
              </a:lnSpc>
              <a:buFontTx/>
              <a:buNone/>
              <a:defRPr sz="1400" b="1" spc="0">
                <a:solidFill>
                  <a:srgbClr val="666666"/>
                </a:solidFill>
              </a:defRPr>
            </a:lvl1pPr>
            <a:lvl2pPr marL="146217" indent="0">
              <a:lnSpc>
                <a:spcPct val="95000"/>
              </a:lnSpc>
              <a:buFontTx/>
              <a:buNone/>
              <a:defRPr sz="1138" b="1" spc="0"/>
            </a:lvl2pPr>
            <a:lvl3pPr marL="292433" indent="0">
              <a:lnSpc>
                <a:spcPct val="95000"/>
              </a:lnSpc>
              <a:buFontTx/>
              <a:buNone/>
              <a:defRPr sz="1138" b="1" spc="0"/>
            </a:lvl3pPr>
            <a:lvl4pPr marL="438650" indent="0">
              <a:lnSpc>
                <a:spcPct val="95000"/>
              </a:lnSpc>
              <a:buFontTx/>
              <a:buNone/>
              <a:defRPr sz="1138" b="1" spc="0"/>
            </a:lvl4pPr>
            <a:lvl5pPr marL="584867" indent="0">
              <a:lnSpc>
                <a:spcPct val="95000"/>
              </a:lnSpc>
              <a:buFontTx/>
              <a:buNone/>
              <a:defRPr sz="1138" b="1" spc="0"/>
            </a:lvl5pPr>
          </a:lstStyle>
          <a:p>
            <a:pPr lvl="0"/>
            <a:r>
              <a:rPr lang="en-US"/>
              <a:t>Add chapter</a:t>
            </a:r>
            <a:endParaRPr lang="de-DE"/>
          </a:p>
        </p:txBody>
      </p:sp>
      <p:sp>
        <p:nvSpPr>
          <p:cNvPr id="5" name="Slide Number Placeholder 4">
            <a:extLst>
              <a:ext uri="{FF2B5EF4-FFF2-40B4-BE49-F238E27FC236}">
                <a16:creationId xmlns:a16="http://schemas.microsoft.com/office/drawing/2014/main" id="{6009BDB2-D916-0E1D-5981-B9AFE0257439}"/>
              </a:ext>
            </a:extLst>
          </p:cNvPr>
          <p:cNvSpPr>
            <a:spLocks noGrp="1"/>
          </p:cNvSpPr>
          <p:nvPr>
            <p:ph type="sldNum" sz="quarter" idx="16"/>
          </p:nvPr>
        </p:nvSpPr>
        <p:spPr>
          <a:xfrm>
            <a:off x="4964401" y="6613200"/>
            <a:ext cx="4330800" cy="107950"/>
          </a:xfrm>
        </p:spPr>
        <p:txBody>
          <a:bodyPr/>
          <a:lstStyle/>
          <a:p>
            <a:fld id="{30CDF500-3E6E-46FA-8FA2-C137A14A5B1C}" type="slidenum">
              <a:rPr lang="en-US" smtClean="0"/>
              <a:pPr/>
              <a:t>‹#›</a:t>
            </a:fld>
            <a:endParaRPr lang="en-US"/>
          </a:p>
        </p:txBody>
      </p:sp>
      <p:sp>
        <p:nvSpPr>
          <p:cNvPr id="6" name="SecurityLabelSmall">
            <a:extLst>
              <a:ext uri="{FF2B5EF4-FFF2-40B4-BE49-F238E27FC236}">
                <a16:creationId xmlns:a16="http://schemas.microsoft.com/office/drawing/2014/main" id="{A0154BB7-F38E-94B6-4AEB-6735AE92A1DD}"/>
              </a:ext>
            </a:extLst>
          </p:cNvPr>
          <p:cNvSpPr txBox="1">
            <a:spLocks/>
          </p:cNvSpPr>
          <p:nvPr userDrawn="1">
            <p:custDataLst>
              <p:tags r:id="rId1"/>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8" name="DateSlides">
            <a:extLst>
              <a:ext uri="{FF2B5EF4-FFF2-40B4-BE49-F238E27FC236}">
                <a16:creationId xmlns:a16="http://schemas.microsoft.com/office/drawing/2014/main" id="{3701E5C5-2D3F-4C54-B88F-17BFF1B77479}"/>
              </a:ext>
            </a:extLst>
          </p:cNvPr>
          <p:cNvSpPr txBox="1">
            <a:spLocks/>
          </p:cNvSpPr>
          <p:nvPr userDrawn="1">
            <p:custDataLst>
              <p:tags r:id="rId2"/>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Footer">
            <a:extLst>
              <a:ext uri="{FF2B5EF4-FFF2-40B4-BE49-F238E27FC236}">
                <a16:creationId xmlns:a16="http://schemas.microsoft.com/office/drawing/2014/main" id="{20220715-6262-0A83-E035-6757CA56ECAB}"/>
              </a:ext>
            </a:extLst>
          </p:cNvPr>
          <p:cNvSpPr txBox="1">
            <a:spLocks/>
          </p:cNvSpPr>
          <p:nvPr userDrawn="1">
            <p:custDataLst>
              <p:tags r:id="rId3"/>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0" name="Copyrightbox">
            <a:extLst>
              <a:ext uri="{FF2B5EF4-FFF2-40B4-BE49-F238E27FC236}">
                <a16:creationId xmlns:a16="http://schemas.microsoft.com/office/drawing/2014/main" id="{469B5D1F-ECD1-65CC-01A1-43DC32613F15}"/>
              </a:ext>
            </a:extLst>
          </p:cNvPr>
          <p:cNvSpPr txBox="1">
            <a:spLocks/>
          </p:cNvSpPr>
          <p:nvPr userDrawn="1">
            <p:custDataLst>
              <p:tags r:id="rId4"/>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3B677C2B-C8F9-2C00-A386-B180033AF6DD}"/>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D7186DB9-BBAA-DD09-649F-2058131A9CB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BA1852C6-DF59-7A8A-9694-69B7767BF0C4}"/>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0E70268F-A75D-402B-9848-B3AD1C1A4CED}"/>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74E60A1-EBB9-146E-63FE-E4F27F29F09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AD372955-5C7A-57ED-023F-52CAE0F73B08}"/>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8EC8C617-0946-3366-4FF4-8F253E77836D}"/>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746911EB-D4C8-D7B6-ED22-45D7DD19E0C6}"/>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EC8FA341-C7F0-3C1E-8F82-32E79B464466}"/>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204E3A0-D3AF-62D6-19F0-E411C249BA61}"/>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CE9CB1E9-43A1-E19F-3961-55FA6295537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4D67B665-E49F-8063-71E3-C7D2A9BF6FF6}"/>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A15B01D4-EDC3-76A7-B1F2-29C3E9C5859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66CE6396-9655-B0EA-20A9-FB9491B55C1F}"/>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8229C560-63F4-A521-B95D-06D070E670D4}"/>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D30B5A40-AC94-570F-90F0-8E36ED03750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46481D9-B0A0-5BC1-1261-1350BB183176}"/>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8A414E60-6E15-5D7D-7B1E-1AB03ED413A1}"/>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26DD9179-3AD2-2D4A-63BD-16B03721292C}"/>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4867B8A7-0802-4C0F-034D-A19867356385}"/>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28D872F4-B9FF-5E51-9A8E-5344EEBD506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25AB8609-2338-2200-6204-1D624CF53CA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E711C6C9-9371-CD19-60FB-0636F77D9893}"/>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3A71D99C-B7C0-30FD-BE8F-4B83F4E8C68B}"/>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3164BEAC-F4BF-1104-174F-7BA24629DAE4}"/>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45DAD5B-7720-2BAE-26D7-E1E70AE46F58}"/>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F3E7729B-E6B7-FEA7-BB33-317E8EEA70D3}"/>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2514D99-9313-C883-20EB-FA1678CB4FC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2BB32DF-39D2-77D8-CA0A-FAEBF40978AF}"/>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F7585286-4D33-0F9B-457C-104C8DF55022}"/>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2F6414F5-3B50-AA6A-6D21-1FC14116ED8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9A9B30C2-D3C4-542F-A70D-25353D9EFE5C}"/>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40772646-058B-F4EE-4D81-2744FCA95434}"/>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24A6103E-69B1-A92C-A14E-3D3128FCC995}"/>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E149E603-9393-FCCB-32A5-5E129C4D274C}"/>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D83E5130-B8C8-8302-C69D-CDAE4212B091}"/>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A78C6C0-7312-FBA9-3B1A-B84B8C9050B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764E4475-D6C0-47F7-B8C0-D9C14A14ACAC}"/>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53BDD0E-2359-4713-467B-4D872369653E}"/>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3A7C6042-DC69-8FCA-2B77-9CE481B81503}"/>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3F7DC99-B620-2269-6F88-2A91101CF7D2}"/>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E8558270-9FE5-80FE-EEEE-E2C49BB06159}"/>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1B09912-822B-FCC4-953D-5E4AA14F2741}"/>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2D70BD96-E06C-B738-F8D9-E97016D1322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DD17259F-4012-5911-D68B-AFB343E919A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0A999865-0DA0-7C41-6C25-4E1311D93B3F}"/>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E869AAB-2189-5ECD-7295-BB97DA15A53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4AA095ED-DE81-0923-5465-A92A781B7416}"/>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5F533CC-352B-04B7-400E-B28BCAD8B2FD}"/>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5783DB1-38F0-DE51-D53E-B1FB32F7F7B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B8E8C477-CC0F-1056-28CA-9E66508E9B76}"/>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2C7849A1-FCEA-07F8-1A28-13F437247661}"/>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6BCBE7C4-4250-1F96-A3F4-DA7143AA1B3E}"/>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1465A578-1CDF-0D72-7529-0375DEF7D45C}"/>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BF7B6BDE-C67D-AED6-D64A-D4F543BB3D3A}"/>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C75906EA-E822-400B-5268-8EBF90652C67}"/>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9BEED28-636A-04DA-263F-0ACD7FBD28D1}"/>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857AD74B-5DD6-B215-F070-D8D8EBFF45EA}"/>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DA505F5-0D6B-BF67-2214-E8CFE793CC2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ACB14C75-2A11-7802-26BC-E1D83A8F835F}"/>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6A7CBA0-2EC6-9DE4-0E05-889816667F0E}"/>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0FB62152-10D9-18B8-51F8-25EF3525FA13}"/>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1DB7A04F-2136-C79D-4A4B-D9D71B6A09C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266BB09B-8FCE-85BC-78F9-6C60A8B931DE}"/>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4FD19BA5-2179-F11B-6F6A-846DA2FA4D1D}"/>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3C96851C-7F99-36AA-C4A5-744E16E2C96A}"/>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7073B95B-4083-C9AE-6AE4-37A5508A83F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09452D4F-898F-6FF4-15A5-0C4AE7825C3F}"/>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91F2DDC-C529-7905-253F-955B1E92C69B}"/>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1318DA6B-6C6E-2C51-3A44-17246E7049C6}"/>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22308353-51B5-6D0A-0905-A796852A7F31}"/>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A56A164A-6887-EFF4-5F4A-9319AFAD63D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83179BAA-BD03-1F1D-C65E-082977FFFCB2}"/>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9784904F-157E-FA8B-37E4-402B75678EC4}"/>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018E129C-E893-AE7A-3D3F-31F8FE426D4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DE04D7AF-379B-D631-6851-165F84852E51}"/>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BE1D682D-0EB9-DAD3-002D-7A7C939BEADC}"/>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D6CBC01E-52A0-0BAA-665B-5F51B4C338A6}"/>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D548A458-EF6E-B624-7D71-100C3DBDE072}"/>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7A2EA33-35B2-F82C-4401-0461A725F09A}"/>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8F721BC4-0EDB-AADC-3333-AEEA55A73D1F}"/>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846FE14F-0DB5-40D7-0290-5BAD7CBCCE5C}"/>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7F013827-5C74-4134-46C5-DEBA92B6A1D8}"/>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5C2FF92D-508B-EBC8-6837-40C2D67FA85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9D6A4CAA-DA6C-DD17-2463-FDE9E06614BA}"/>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4C31B3D0-91CA-0A73-24AB-2BFD92AF224F}"/>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3"/>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CDD9ADB2-AD85-06B3-50E2-2216A439B814}"/>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48ACFF8B-02BD-2FA3-DAB4-3A1E512C60D5}"/>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C11963F8-D630-C61D-6CDD-6F8592041E4A}"/>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7AB3BDA6-02A5-B005-5EC2-455FBD427C92}"/>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EFE2970D-DE54-11E7-3FBF-2791C961EBD3}"/>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005F1D44-5EDC-C72D-6E64-807BDEAFC3CA}"/>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4"/>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F8B3F71B-33E9-25C8-3A3C-FD8AC71EACA3}"/>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EBDBC1A8-B1FB-6BBF-9C05-99AAAB9C67F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2"/>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Title slide without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B7FD4673-C522-1C65-0C06-FEEB60FFF2F8}"/>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Logo2">
            <a:extLst>
              <a:ext uri="{FF2B5EF4-FFF2-40B4-BE49-F238E27FC236}">
                <a16:creationId xmlns:a16="http://schemas.microsoft.com/office/drawing/2014/main" id="{D62ABFAB-75AA-5E75-88C0-62FC5ABEF5D5}"/>
              </a:ext>
            </a:extLst>
          </p:cNvPr>
          <p:cNvPicPr>
            <a:picLocks noChangeAspect="1"/>
          </p:cNvPicPr>
          <p:nvPr userDrawn="1">
            <p:custDataLst>
              <p:tags r:id="rId5"/>
            </p:custDataLst>
          </p:nvPr>
        </p:nvPicPr>
        <p:blipFill>
          <a:blip r:embed="rId8"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6"/>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pic>
        <p:nvPicPr>
          <p:cNvPr id="10" name="ClaimAsPicture">
            <a:extLst>
              <a:ext uri="{FF2B5EF4-FFF2-40B4-BE49-F238E27FC236}">
                <a16:creationId xmlns:a16="http://schemas.microsoft.com/office/drawing/2014/main" id="{E4A19300-E5CC-0916-70C6-EFA2ED3B6D10}"/>
              </a:ext>
            </a:extLst>
          </p:cNvPr>
          <p:cNvPicPr>
            <a:picLocks noChangeAspect="1"/>
          </p:cNvPicPr>
          <p:nvPr userDrawn="1"/>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562306" y="489600"/>
            <a:ext cx="731694" cy="195539"/>
          </a:xfrm>
          <a:prstGeom prst="rect">
            <a:avLst/>
          </a:prstGeom>
        </p:spPr>
      </p:pic>
    </p:spTree>
    <p:extLst>
      <p:ext uri="{BB962C8B-B14F-4D97-AF65-F5344CB8AC3E}">
        <p14:creationId xmlns:p14="http://schemas.microsoft.com/office/powerpoint/2010/main" val="6425663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Agenda slide ">
    <p:spTree>
      <p:nvGrpSpPr>
        <p:cNvPr id="1" name=""/>
        <p:cNvGrpSpPr/>
        <p:nvPr/>
      </p:nvGrpSpPr>
      <p:grpSpPr>
        <a:xfrm>
          <a:off x="0" y="0"/>
          <a:ext cx="0" cy="0"/>
          <a:chOff x="0" y="0"/>
          <a:chExt cx="0" cy="0"/>
        </a:xfrm>
      </p:grpSpPr>
      <p:sp>
        <p:nvSpPr>
          <p:cNvPr id="2" name="TocTitle"/>
          <p:cNvSpPr>
            <a:spLocks noGrp="1"/>
          </p:cNvSpPr>
          <p:nvPr>
            <p:ph type="title" hasCustomPrompt="1"/>
          </p:nvPr>
        </p:nvSpPr>
        <p:spPr>
          <a:xfrm>
            <a:off x="611189" y="432000"/>
            <a:ext cx="8169275" cy="684212"/>
          </a:xfrm>
        </p:spPr>
        <p:txBody>
          <a:bodyPr lIns="0" tIns="0" rIns="0" bIns="0" anchor="b">
            <a:normAutofit/>
          </a:bodyPr>
          <a:lstStyle>
            <a:lvl1pPr algn="l">
              <a:lnSpc>
                <a:spcPct val="90000"/>
              </a:lnSpc>
              <a:defRPr sz="2400" b="1" kern="0" cap="none" spc="0" baseline="0"/>
            </a:lvl1pPr>
          </a:lstStyle>
          <a:p>
            <a:r>
              <a:rPr lang="en-US" noProof="1"/>
              <a:t>Table of contents (add title)</a:t>
            </a:r>
          </a:p>
        </p:txBody>
      </p:sp>
      <p:sp>
        <p:nvSpPr>
          <p:cNvPr id="11" name="TocItem1"/>
          <p:cNvSpPr>
            <a:spLocks noGrp="1"/>
          </p:cNvSpPr>
          <p:nvPr>
            <p:ph type="body" sz="quarter" idx="1" hasCustomPrompt="1"/>
          </p:nvPr>
        </p:nvSpPr>
        <p:spPr>
          <a:xfrm>
            <a:off x="611186" y="1258887"/>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2" name="TocItem2"/>
          <p:cNvSpPr>
            <a:spLocks noGrp="1"/>
          </p:cNvSpPr>
          <p:nvPr>
            <p:ph type="body" sz="quarter" idx="2" hasCustomPrompt="1"/>
          </p:nvPr>
        </p:nvSpPr>
        <p:spPr>
          <a:xfrm>
            <a:off x="611187" y="17541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3" name="TocItem3"/>
          <p:cNvSpPr>
            <a:spLocks noGrp="1"/>
          </p:cNvSpPr>
          <p:nvPr>
            <p:ph type="body" sz="quarter" idx="3" hasCustomPrompt="1"/>
          </p:nvPr>
        </p:nvSpPr>
        <p:spPr>
          <a:xfrm>
            <a:off x="611187" y="22494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4" name="TocItem4"/>
          <p:cNvSpPr>
            <a:spLocks noGrp="1"/>
          </p:cNvSpPr>
          <p:nvPr>
            <p:ph type="body" sz="quarter" idx="4" hasCustomPrompt="1"/>
          </p:nvPr>
        </p:nvSpPr>
        <p:spPr>
          <a:xfrm>
            <a:off x="611187" y="27447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5" name="TocItem5"/>
          <p:cNvSpPr>
            <a:spLocks noGrp="1"/>
          </p:cNvSpPr>
          <p:nvPr>
            <p:ph type="body" sz="quarter" idx="5" hasCustomPrompt="1"/>
          </p:nvPr>
        </p:nvSpPr>
        <p:spPr>
          <a:xfrm>
            <a:off x="611187" y="32400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6" name="TocItem6"/>
          <p:cNvSpPr>
            <a:spLocks noGrp="1"/>
          </p:cNvSpPr>
          <p:nvPr>
            <p:ph type="body" sz="quarter" idx="6" hasCustomPrompt="1"/>
          </p:nvPr>
        </p:nvSpPr>
        <p:spPr>
          <a:xfrm>
            <a:off x="611187" y="37353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7" name="TocItem7"/>
          <p:cNvSpPr>
            <a:spLocks noGrp="1"/>
          </p:cNvSpPr>
          <p:nvPr>
            <p:ph type="body" sz="quarter" idx="7" hasCustomPrompt="1"/>
          </p:nvPr>
        </p:nvSpPr>
        <p:spPr>
          <a:xfrm>
            <a:off x="611187" y="42306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8" name="TocItem8"/>
          <p:cNvSpPr>
            <a:spLocks noGrp="1"/>
          </p:cNvSpPr>
          <p:nvPr>
            <p:ph type="body" sz="quarter" idx="8" hasCustomPrompt="1"/>
          </p:nvPr>
        </p:nvSpPr>
        <p:spPr>
          <a:xfrm>
            <a:off x="611187" y="47259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19" name="TocItem9"/>
          <p:cNvSpPr>
            <a:spLocks noGrp="1"/>
          </p:cNvSpPr>
          <p:nvPr>
            <p:ph type="body" sz="quarter" idx="9" hasCustomPrompt="1"/>
          </p:nvPr>
        </p:nvSpPr>
        <p:spPr>
          <a:xfrm>
            <a:off x="611187" y="52212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20" name="TocItem10"/>
          <p:cNvSpPr>
            <a:spLocks noGrp="1"/>
          </p:cNvSpPr>
          <p:nvPr>
            <p:ph type="body" sz="quarter" idx="20" hasCustomPrompt="1"/>
          </p:nvPr>
        </p:nvSpPr>
        <p:spPr>
          <a:xfrm>
            <a:off x="611187" y="5716588"/>
            <a:ext cx="8672500" cy="457200"/>
          </a:xfrm>
          <a:prstGeom prst="rect">
            <a:avLst/>
          </a:prstGeom>
        </p:spPr>
        <p:txBody>
          <a:bodyPr lIns="0" tIns="0" rIns="0" bIns="0" anchor="ctr">
            <a:normAutofit/>
          </a:bodyPr>
          <a:lstStyle>
            <a:lvl1pPr>
              <a:lnSpc>
                <a:spcPct val="95000"/>
              </a:lnSpc>
              <a:buFontTx/>
              <a:buNone/>
              <a:defRPr sz="1400" kern="0" spc="0" baseline="0"/>
            </a:lvl1pPr>
            <a:lvl2pPr>
              <a:buFontTx/>
              <a:buNone/>
              <a:defRPr/>
            </a:lvl2pPr>
            <a:lvl3pPr>
              <a:buFontTx/>
              <a:buNone/>
              <a:defRPr/>
            </a:lvl3pPr>
            <a:lvl4pPr>
              <a:buFontTx/>
              <a:buNone/>
              <a:defRPr/>
            </a:lvl4pPr>
            <a:lvl5pPr>
              <a:buFontTx/>
              <a:buNone/>
              <a:defRPr/>
            </a:lvl5pPr>
          </a:lstStyle>
          <a:p>
            <a:pPr lvl="0"/>
            <a:r>
              <a:rPr lang="en-US" noProof="1"/>
              <a:t>Add chapter title / item</a:t>
            </a:r>
          </a:p>
        </p:txBody>
      </p:sp>
      <p:sp>
        <p:nvSpPr>
          <p:cNvPr id="3" name="Foliennummernplatzhalter 2">
            <a:extLst>
              <a:ext uri="{FF2B5EF4-FFF2-40B4-BE49-F238E27FC236}">
                <a16:creationId xmlns:a16="http://schemas.microsoft.com/office/drawing/2014/main" id="{4C814634-D215-4348-9A1A-01C53ED60406}"/>
              </a:ext>
            </a:extLst>
          </p:cNvPr>
          <p:cNvSpPr>
            <a:spLocks noGrp="1"/>
          </p:cNvSpPr>
          <p:nvPr>
            <p:ph type="sldNum" sz="quarter" idx="10"/>
          </p:nvPr>
        </p:nvSpPr>
        <p:spPr>
          <a:xfrm>
            <a:off x="4964401" y="6642000"/>
            <a:ext cx="4320000" cy="107950"/>
          </a:xfrm>
        </p:spPr>
        <p:txBody>
          <a:bodyPr/>
          <a:lstStyle/>
          <a:p>
            <a:fld id="{30CDF500-3E6E-46FA-8FA2-C137A14A5B1C}" type="slidenum">
              <a:rPr lang="en-US" smtClean="0"/>
              <a:pPr/>
              <a:t>‹#›</a:t>
            </a:fld>
            <a:endParaRPr lang="en-US"/>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able of contents slide ">
    <p:spTree>
      <p:nvGrpSpPr>
        <p:cNvPr id="1" name=""/>
        <p:cNvGrpSpPr/>
        <p:nvPr/>
      </p:nvGrpSpPr>
      <p:grpSpPr>
        <a:xfrm>
          <a:off x="0" y="0"/>
          <a:ext cx="0" cy="0"/>
          <a:chOff x="0" y="0"/>
          <a:chExt cx="0" cy="0"/>
        </a:xfrm>
      </p:grpSpPr>
      <p:sp>
        <p:nvSpPr>
          <p:cNvPr id="2" name="TocTitle"/>
          <p:cNvSpPr>
            <a:spLocks noGrp="1"/>
          </p:cNvSpPr>
          <p:nvPr>
            <p:ph type="title" hasCustomPrompt="1"/>
          </p:nvPr>
        </p:nvSpPr>
        <p:spPr>
          <a:xfrm>
            <a:off x="611189" y="432000"/>
            <a:ext cx="8169275" cy="684212"/>
          </a:xfrm>
        </p:spPr>
        <p:txBody>
          <a:bodyPr lIns="0" tIns="0" rIns="0" bIns="0" anchor="b">
            <a:normAutofit/>
          </a:bodyPr>
          <a:lstStyle>
            <a:lvl1pPr algn="l">
              <a:lnSpc>
                <a:spcPct val="90000"/>
              </a:lnSpc>
              <a:defRPr sz="2400" b="1" kern="0" cap="none" spc="0" baseline="0"/>
            </a:lvl1pPr>
          </a:lstStyle>
          <a:p>
            <a:r>
              <a:rPr lang="en-US" noProof="1"/>
              <a:t>Table of contents (add title)</a:t>
            </a:r>
          </a:p>
        </p:txBody>
      </p:sp>
      <p:sp>
        <p:nvSpPr>
          <p:cNvPr id="3" name="Foliennummernplatzhalter 2">
            <a:extLst>
              <a:ext uri="{FF2B5EF4-FFF2-40B4-BE49-F238E27FC236}">
                <a16:creationId xmlns:a16="http://schemas.microsoft.com/office/drawing/2014/main" id="{4C814634-D215-4348-9A1A-01C53ED60406}"/>
              </a:ext>
            </a:extLst>
          </p:cNvPr>
          <p:cNvSpPr>
            <a:spLocks noGrp="1"/>
          </p:cNvSpPr>
          <p:nvPr>
            <p:ph type="sldNum" sz="quarter" idx="23"/>
          </p:nvPr>
        </p:nvSpPr>
        <p:spPr>
          <a:xfrm>
            <a:off x="4964401" y="6642000"/>
            <a:ext cx="4330800" cy="107950"/>
          </a:xfrm>
        </p:spPr>
        <p:txBody>
          <a:bodyPr/>
          <a:lstStyle/>
          <a:p>
            <a:fld id="{30CDF500-3E6E-46FA-8FA2-C137A14A5B1C}" type="slidenum">
              <a:rPr lang="en-US" smtClean="0"/>
              <a:pPr/>
              <a:t>‹#›</a:t>
            </a:fld>
            <a:endParaRPr lang="en-US"/>
          </a:p>
        </p:txBody>
      </p:sp>
      <p:sp>
        <p:nvSpPr>
          <p:cNvPr id="19" name="sax_Navi" hidden="1">
            <a:extLst>
              <a:ext uri="{FF2B5EF4-FFF2-40B4-BE49-F238E27FC236}">
                <a16:creationId xmlns:a16="http://schemas.microsoft.com/office/drawing/2014/main" id="{F9384AAE-24EF-4C6B-9507-65A66CBB6876}"/>
              </a:ext>
            </a:extLst>
          </p:cNvPr>
          <p:cNvSpPr txBox="1"/>
          <p:nvPr userDrawn="1"/>
        </p:nvSpPr>
        <p:spPr>
          <a:xfrm>
            <a:off x="611188" y="1257300"/>
            <a:ext cx="8675687" cy="215444"/>
          </a:xfrm>
          <a:prstGeom prst="rect">
            <a:avLst/>
          </a:prstGeom>
          <a:noFill/>
        </p:spPr>
        <p:txBody>
          <a:bodyPr wrap="square" lIns="0" tIns="0" rIns="0" bIns="0" rtlCol="0">
            <a:spAutoFit/>
          </a:bodyPr>
          <a:lstStyle/>
          <a:p>
            <a:pPr algn="l"/>
            <a:endParaRPr lang="en-US" sz="1400"/>
          </a:p>
        </p:txBody>
      </p:sp>
      <p:sp>
        <p:nvSpPr>
          <p:cNvPr id="4" name="sax_Navi_Eintrag" hidden="1">
            <a:extLst>
              <a:ext uri="{FF2B5EF4-FFF2-40B4-BE49-F238E27FC236}">
                <a16:creationId xmlns:a16="http://schemas.microsoft.com/office/drawing/2014/main" id="{6770FDE7-DAE8-4734-91E7-F093BF348B77}"/>
              </a:ext>
            </a:extLst>
          </p:cNvPr>
          <p:cNvSpPr txBox="1"/>
          <p:nvPr userDrawn="1"/>
        </p:nvSpPr>
        <p:spPr>
          <a:xfrm>
            <a:off x="612000" y="12599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0" name="sax_Navi_Eintrag" hidden="1">
            <a:extLst>
              <a:ext uri="{FF2B5EF4-FFF2-40B4-BE49-F238E27FC236}">
                <a16:creationId xmlns:a16="http://schemas.microsoft.com/office/drawing/2014/main" id="{E7E18572-1B35-4C3B-922C-217FCC29E140}"/>
              </a:ext>
            </a:extLst>
          </p:cNvPr>
          <p:cNvSpPr txBox="1"/>
          <p:nvPr userDrawn="1"/>
        </p:nvSpPr>
        <p:spPr>
          <a:xfrm>
            <a:off x="611460" y="1754187"/>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1" name="sax_Navi_Eintrag" hidden="1">
            <a:extLst>
              <a:ext uri="{FF2B5EF4-FFF2-40B4-BE49-F238E27FC236}">
                <a16:creationId xmlns:a16="http://schemas.microsoft.com/office/drawing/2014/main" id="{B7AC7B0D-6DBC-4B8C-BE20-4C6FB4E0A036}"/>
              </a:ext>
            </a:extLst>
          </p:cNvPr>
          <p:cNvSpPr txBox="1"/>
          <p:nvPr userDrawn="1"/>
        </p:nvSpPr>
        <p:spPr>
          <a:xfrm>
            <a:off x="612000" y="2248375"/>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2" name="sax_Navi_Eintrag" hidden="1">
            <a:extLst>
              <a:ext uri="{FF2B5EF4-FFF2-40B4-BE49-F238E27FC236}">
                <a16:creationId xmlns:a16="http://schemas.microsoft.com/office/drawing/2014/main" id="{019A68C2-8544-4CD0-83BB-2533C0BBEE93}"/>
              </a:ext>
            </a:extLst>
          </p:cNvPr>
          <p:cNvSpPr txBox="1"/>
          <p:nvPr userDrawn="1"/>
        </p:nvSpPr>
        <p:spPr>
          <a:xfrm>
            <a:off x="612000" y="27431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3" name="sax_Navi_Eintrag" hidden="1">
            <a:extLst>
              <a:ext uri="{FF2B5EF4-FFF2-40B4-BE49-F238E27FC236}">
                <a16:creationId xmlns:a16="http://schemas.microsoft.com/office/drawing/2014/main" id="{EF2A4E9C-EBC9-4266-B018-B08ABC24084D}"/>
              </a:ext>
            </a:extLst>
          </p:cNvPr>
          <p:cNvSpPr txBox="1"/>
          <p:nvPr userDrawn="1"/>
        </p:nvSpPr>
        <p:spPr>
          <a:xfrm>
            <a:off x="612000" y="32399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4" name="sax_Navi_Eintrag" hidden="1">
            <a:extLst>
              <a:ext uri="{FF2B5EF4-FFF2-40B4-BE49-F238E27FC236}">
                <a16:creationId xmlns:a16="http://schemas.microsoft.com/office/drawing/2014/main" id="{C39320A9-659F-419A-B3AF-FECED5036771}"/>
              </a:ext>
            </a:extLst>
          </p:cNvPr>
          <p:cNvSpPr txBox="1"/>
          <p:nvPr userDrawn="1"/>
        </p:nvSpPr>
        <p:spPr>
          <a:xfrm>
            <a:off x="612000" y="37367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5" name="sax_Navi_Eintrag" hidden="1">
            <a:extLst>
              <a:ext uri="{FF2B5EF4-FFF2-40B4-BE49-F238E27FC236}">
                <a16:creationId xmlns:a16="http://schemas.microsoft.com/office/drawing/2014/main" id="{8A278BB9-810B-479A-9B4B-B6613D60732B}"/>
              </a:ext>
            </a:extLst>
          </p:cNvPr>
          <p:cNvSpPr txBox="1"/>
          <p:nvPr userDrawn="1"/>
        </p:nvSpPr>
        <p:spPr>
          <a:xfrm>
            <a:off x="612000" y="42299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6" name="sax_Navi_Eintrag" hidden="1">
            <a:extLst>
              <a:ext uri="{FF2B5EF4-FFF2-40B4-BE49-F238E27FC236}">
                <a16:creationId xmlns:a16="http://schemas.microsoft.com/office/drawing/2014/main" id="{4722893F-2126-4884-8ABF-AD4CE3561504}"/>
              </a:ext>
            </a:extLst>
          </p:cNvPr>
          <p:cNvSpPr txBox="1"/>
          <p:nvPr userDrawn="1"/>
        </p:nvSpPr>
        <p:spPr>
          <a:xfrm>
            <a:off x="612000" y="47267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7" name="sax_Navi_Eintrag" hidden="1">
            <a:extLst>
              <a:ext uri="{FF2B5EF4-FFF2-40B4-BE49-F238E27FC236}">
                <a16:creationId xmlns:a16="http://schemas.microsoft.com/office/drawing/2014/main" id="{5CF27600-B3EA-4DF6-99D4-128B4115F076}"/>
              </a:ext>
            </a:extLst>
          </p:cNvPr>
          <p:cNvSpPr txBox="1"/>
          <p:nvPr userDrawn="1"/>
        </p:nvSpPr>
        <p:spPr>
          <a:xfrm>
            <a:off x="612000" y="52199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
        <p:nvSpPr>
          <p:cNvPr id="28" name="sax_Navi_Eintrag" hidden="1">
            <a:extLst>
              <a:ext uri="{FF2B5EF4-FFF2-40B4-BE49-F238E27FC236}">
                <a16:creationId xmlns:a16="http://schemas.microsoft.com/office/drawing/2014/main" id="{40A022F7-5153-4370-B570-86221626C1E3}"/>
              </a:ext>
            </a:extLst>
          </p:cNvPr>
          <p:cNvSpPr txBox="1"/>
          <p:nvPr userDrawn="1"/>
        </p:nvSpPr>
        <p:spPr>
          <a:xfrm>
            <a:off x="612000" y="5716799"/>
            <a:ext cx="8672400" cy="457200"/>
          </a:xfrm>
          <a:prstGeom prst="rect">
            <a:avLst/>
          </a:prstGeom>
        </p:spPr>
        <p:txBody>
          <a:bodyPr vert="horz" lIns="0" tIns="0" rIns="0" bIns="0" rtlCol="0" anchor="ctr">
            <a:normAutofit/>
          </a:bodyPr>
          <a:lstStyle>
            <a:lvl1pPr marL="179959" marR="0" lvl="0" indent="-179959" defTabSz="742950" eaLnBrk="0" fontAlgn="base" hangingPunct="0">
              <a:lnSpc>
                <a:spcPct val="95000"/>
              </a:lnSpc>
              <a:spcBef>
                <a:spcPct val="24000"/>
              </a:spcBef>
              <a:spcAft>
                <a:spcPct val="0"/>
              </a:spcAft>
              <a:buClr>
                <a:srgbClr val="283C83"/>
              </a:buClr>
              <a:buSzPct val="100000"/>
              <a:buFontTx/>
              <a:buNone/>
              <a:tabLst/>
              <a:defRPr sz="1400" kern="0" spc="0" baseline="0">
                <a:latin typeface="Calibri" panose="020F0502020204030204" pitchFamily="34" charset="0"/>
              </a:defRPr>
            </a:lvl1pPr>
            <a:lvl2pPr marL="359918"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2pPr>
            <a:lvl3pPr marL="539877"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3pPr>
            <a:lvl4pPr marL="719836"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4pPr>
            <a:lvl5pPr marL="899795" marR="0" indent="-179959" defTabSz="742950" eaLnBrk="0" fontAlgn="base" hangingPunct="0">
              <a:lnSpc>
                <a:spcPct val="95000"/>
              </a:lnSpc>
              <a:spcBef>
                <a:spcPct val="24000"/>
              </a:spcBef>
              <a:spcAft>
                <a:spcPct val="0"/>
              </a:spcAft>
              <a:buClrTx/>
              <a:buSzPct val="100000"/>
              <a:buFontTx/>
              <a:buNone/>
              <a:tabLst/>
              <a:defRPr sz="1400" spc="0">
                <a:latin typeface="Calibri" panose="020F0502020204030204" pitchFamily="34" charset="0"/>
              </a:defRPr>
            </a:lvl5pPr>
            <a:lvl6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6pPr>
            <a:lvl7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7pPr>
            <a:lvl8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8pPr>
            <a:lvl9pPr marL="899795" marR="0" indent="-179959" defTabSz="742950" eaLnBrk="0" fontAlgn="base" hangingPunct="0">
              <a:lnSpc>
                <a:spcPct val="95000"/>
              </a:lnSpc>
              <a:spcBef>
                <a:spcPct val="24000"/>
              </a:spcBef>
              <a:spcAft>
                <a:spcPct val="0"/>
              </a:spcAft>
              <a:buClrTx/>
              <a:buSzPct val="100000"/>
              <a:buFontTx/>
              <a:buChar char="–"/>
              <a:tabLst/>
              <a:defRPr sz="1400" spc="0">
                <a:latin typeface="Calibri" panose="020F0502020204030204" pitchFamily="34" charset="0"/>
              </a:defRPr>
            </a:lvl9pPr>
          </a:lstStyle>
          <a:p>
            <a:pPr lvl="0"/>
            <a:endParaRPr lang="en-US"/>
          </a:p>
        </p:txBody>
      </p:sp>
    </p:spTree>
    <p:extLst>
      <p:ext uri="{BB962C8B-B14F-4D97-AF65-F5344CB8AC3E}">
        <p14:creationId xmlns:p14="http://schemas.microsoft.com/office/powerpoint/2010/main" val="2346263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EBDC2E32-916F-0707-CB29-33C0673862A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DD0D8301-AF44-AC85-B208-392EF2096719}"/>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B66D12F1-6C6F-B23E-6B5D-84CF5294F27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EB56669C-F0DB-89A2-C61E-F7200F85E8B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3DB60AD8-4038-BC62-69FD-C500BAB51C52}"/>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0E1167E4-69F7-8E33-9E72-A23DA2D2417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95A740CD-8A48-3E72-0692-0EC4EB9D54E8}"/>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4B1D81F7-5345-8C03-59EF-2E5F7B37A535}"/>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8C59DE59-4ED0-FBAA-BB31-F86A8DDCC97E}"/>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1"/>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E0899344-C693-AF0F-FCCB-7C73116AE020}"/>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7E785575-FEB2-679F-F5EC-F4DEEA921674}"/>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6571B517-FD60-1CD7-8A81-A23F8AB0952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F944BDDB-269D-B170-B75B-662FA12C9DE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5A426566-68A0-3714-58D2-86E3FC26C82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E3D8DDCD-A9D3-6C49-6556-BA627930121A}"/>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518CFF82-5E5A-0313-9979-95143C32F39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CCFF1B3F-47FD-6E6A-DC12-0374B86F749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7AEBFC3C-BC23-5804-847E-38FB0C618E0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49E78615-E9A4-68ED-B6D7-88F4EF6D5C76}"/>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with picture ">
    <p:spTree>
      <p:nvGrpSpPr>
        <p:cNvPr id="1" name=""/>
        <p:cNvGrpSpPr/>
        <p:nvPr/>
      </p:nvGrpSpPr>
      <p:grpSpPr>
        <a:xfrm>
          <a:off x="0" y="0"/>
          <a:ext cx="0" cy="0"/>
          <a:chOff x="0" y="0"/>
          <a:chExt cx="0" cy="0"/>
        </a:xfrm>
      </p:grpSpPr>
      <p:sp>
        <p:nvSpPr>
          <p:cNvPr id="2" name="Title 1"/>
          <p:cNvSpPr>
            <a:spLocks noGrp="1"/>
          </p:cNvSpPr>
          <p:nvPr>
            <p:ph type="ctrTitle" hasCustomPrompt="1"/>
            <p:custDataLst>
              <p:tags r:id="rId1"/>
            </p:custDataLst>
          </p:nvPr>
        </p:nvSpPr>
        <p:spPr>
          <a:xfrm>
            <a:off x="612000" y="1260000"/>
            <a:ext cx="8683200" cy="872856"/>
          </a:xfrm>
        </p:spPr>
        <p:txBody>
          <a:bodyPr lIns="0" tIns="0" rIns="0" bIns="0" anchor="t">
            <a:normAutofit/>
          </a:bodyPr>
          <a:lstStyle>
            <a:lvl1pPr>
              <a:lnSpc>
                <a:spcPct val="90000"/>
              </a:lnSpc>
              <a:defRPr sz="2400" b="1" kern="0" spc="0" baseline="0"/>
            </a:lvl1pPr>
          </a:lstStyle>
          <a:p>
            <a:r>
              <a:rPr lang="en-US" noProof="1"/>
              <a:t>Add title</a:t>
            </a:r>
          </a:p>
        </p:txBody>
      </p:sp>
      <p:sp>
        <p:nvSpPr>
          <p:cNvPr id="3" name="Subtitle 2"/>
          <p:cNvSpPr>
            <a:spLocks noGrp="1"/>
          </p:cNvSpPr>
          <p:nvPr>
            <p:ph type="subTitle" idx="1" hasCustomPrompt="1"/>
            <p:custDataLst>
              <p:tags r:id="rId2"/>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sp>
        <p:nvSpPr>
          <p:cNvPr id="8" name="FooterOnTitleSlide"/>
          <p:cNvSpPr txBox="1">
            <a:spLocks/>
          </p:cNvSpPr>
          <p:nvPr userDrawn="1">
            <p:custDataLst>
              <p:tags r:id="rId3"/>
            </p:custDataLst>
          </p:nvPr>
        </p:nvSpPr>
        <p:spPr>
          <a:xfrm>
            <a:off x="612000" y="6444000"/>
            <a:ext cx="5938838" cy="181525"/>
          </a:xfrm>
          <a:prstGeom prst="rect">
            <a:avLst/>
          </a:prstGeom>
          <a:noFill/>
        </p:spPr>
        <p:txBody>
          <a:bodyPr wrap="square" lIns="0" tIns="0" rIns="0" bIns="0" rtlCol="0">
            <a:noAutofit/>
          </a:bodyPr>
          <a:lstStyle/>
          <a:p>
            <a:pPr>
              <a:lnSpc>
                <a:spcPct val="83000"/>
              </a:lnSpc>
            </a:pPr>
            <a:endParaRPr lang="en-US" sz="1400" b="0" i="0" u="none" spc="0" noProof="1">
              <a:solidFill>
                <a:srgbClr val="666666"/>
              </a:solidFill>
              <a:latin typeface="Calibri" panose="020F0502020204030204" pitchFamily="34" charset="0"/>
            </a:endParaRPr>
          </a:p>
        </p:txBody>
      </p:sp>
      <p:sp>
        <p:nvSpPr>
          <p:cNvPr id="5" name="PresTypeTitle">
            <a:extLst>
              <a:ext uri="{FF2B5EF4-FFF2-40B4-BE49-F238E27FC236}">
                <a16:creationId xmlns:a16="http://schemas.microsoft.com/office/drawing/2014/main" id="{D274CE3E-819A-D9C9-99E6-71708EB359F5}"/>
              </a:ext>
            </a:extLst>
          </p:cNvPr>
          <p:cNvSpPr txBox="1">
            <a:spLocks/>
          </p:cNvSpPr>
          <p:nvPr userDrawn="1">
            <p:custDataLst>
              <p:tags r:id="rId4"/>
            </p:custDataLst>
          </p:nvPr>
        </p:nvSpPr>
        <p:spPr>
          <a:xfrm>
            <a:off x="6426000" y="6444000"/>
            <a:ext cx="2880000" cy="181525"/>
          </a:xfrm>
          <a:prstGeom prst="rect">
            <a:avLst/>
          </a:prstGeom>
          <a:noFill/>
        </p:spPr>
        <p:txBody>
          <a:bodyPr wrap="square" lIns="0" tIns="0" rIns="0" bIns="0" rtlCol="0">
            <a:noAutofit/>
          </a:bodyPr>
          <a:lstStyle/>
          <a:p>
            <a:pPr algn="r">
              <a:lnSpc>
                <a:spcPct val="83000"/>
              </a:lnSpc>
            </a:pPr>
            <a:endParaRPr lang="en-US"/>
          </a:p>
        </p:txBody>
      </p:sp>
      <p:pic>
        <p:nvPicPr>
          <p:cNvPr id="7" name="BilderweltT">
            <a:extLst>
              <a:ext uri="{FF2B5EF4-FFF2-40B4-BE49-F238E27FC236}">
                <a16:creationId xmlns:a16="http://schemas.microsoft.com/office/drawing/2014/main" id="{233320EC-1D70-4186-FC2D-789DE4CD1747}"/>
              </a:ext>
            </a:extLst>
          </p:cNvPr>
          <p:cNvPicPr>
            <a:picLocks noChangeAspect="1"/>
          </p:cNvPicPr>
          <p:nvPr userDrawn="1">
            <p:custDataLst>
              <p:tags r:id="rId5"/>
            </p:custDataLst>
          </p:nvPr>
        </p:nvPicPr>
        <p:blipFill>
          <a:blip r:embed="rId11">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pic>
        <p:nvPicPr>
          <p:cNvPr id="10" name="BilderweltB">
            <a:extLst>
              <a:ext uri="{FF2B5EF4-FFF2-40B4-BE49-F238E27FC236}">
                <a16:creationId xmlns:a16="http://schemas.microsoft.com/office/drawing/2014/main" id="{1D9E39F1-7B85-9448-F74B-FCABE7F6D100}"/>
              </a:ext>
            </a:extLst>
          </p:cNvPr>
          <p:cNvPicPr>
            <a:picLocks noChangeAspect="1"/>
          </p:cNvPicPr>
          <p:nvPr userDrawn="1">
            <p:custDataLst>
              <p:tags r:id="rId6"/>
            </p:custDataLst>
          </p:nvPr>
        </p:nvPicPr>
        <p:blipFill>
          <a:blip r:embed="rId12" cstate="print">
            <a:extLst>
              <a:ext uri="{28A0092B-C50C-407E-A947-70E740481C1C}">
                <a14:useLocalDpi xmlns:a14="http://schemas.microsoft.com/office/drawing/2010/main" val="0"/>
              </a:ext>
            </a:extLst>
          </a:blip>
          <a:stretch>
            <a:fillRect/>
          </a:stretch>
        </p:blipFill>
        <p:spPr>
          <a:xfrm>
            <a:off x="1350000" y="3150171"/>
            <a:ext cx="2807208" cy="2519289"/>
          </a:xfrm>
          <a:prstGeom prst="rect">
            <a:avLst/>
          </a:prstGeom>
        </p:spPr>
      </p:pic>
      <p:pic>
        <p:nvPicPr>
          <p:cNvPr id="17" name="Logo2">
            <a:extLst>
              <a:ext uri="{FF2B5EF4-FFF2-40B4-BE49-F238E27FC236}">
                <a16:creationId xmlns:a16="http://schemas.microsoft.com/office/drawing/2014/main" id="{E3731EAF-13A3-A97E-6B43-4CE5C6822775}"/>
              </a:ext>
            </a:extLst>
          </p:cNvPr>
          <p:cNvPicPr>
            <a:picLocks noChangeAspect="1"/>
          </p:cNvPicPr>
          <p:nvPr userDrawn="1">
            <p:custDataLst>
              <p:tags r:id="rId7"/>
            </p:custDataLst>
          </p:nvPr>
        </p:nvPicPr>
        <p:blipFill>
          <a:blip r:embed="rId13" cstate="print">
            <a:extLst>
              <a:ext uri="{28A0092B-C50C-407E-A947-70E740481C1C}">
                <a14:useLocalDpi xmlns:a14="http://schemas.microsoft.com/office/drawing/2010/main" val="0"/>
              </a:ext>
            </a:extLst>
          </a:blip>
          <a:stretch>
            <a:fillRect/>
          </a:stretch>
        </p:blipFill>
        <p:spPr>
          <a:xfrm>
            <a:off x="612000" y="288000"/>
            <a:ext cx="503238" cy="503238"/>
          </a:xfrm>
          <a:prstGeom prst="rect">
            <a:avLst/>
          </a:prstGeom>
        </p:spPr>
      </p:pic>
      <p:sp>
        <p:nvSpPr>
          <p:cNvPr id="11" name="SecurityLabel">
            <a:extLst>
              <a:ext uri="{FF2B5EF4-FFF2-40B4-BE49-F238E27FC236}">
                <a16:creationId xmlns:a16="http://schemas.microsoft.com/office/drawing/2014/main" id="{60B5ED5A-00C0-4A89-A7B8-CCE63829B259}"/>
              </a:ext>
            </a:extLst>
          </p:cNvPr>
          <p:cNvSpPr txBox="1">
            <a:spLocks/>
          </p:cNvSpPr>
          <p:nvPr userDrawn="1">
            <p:custDataLst>
              <p:tags r:id="rId8"/>
            </p:custDataLst>
          </p:nvPr>
        </p:nvSpPr>
        <p:spPr>
          <a:xfrm>
            <a:off x="2826000" y="0"/>
            <a:ext cx="1800225" cy="6408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b">
            <a:noAutofit/>
          </a:bodyPr>
          <a:lstStyle/>
          <a:p>
            <a:pPr marL="0" marR="0" lvl="0" indent="0" algn="l" defTabSz="742950" eaLnBrk="0" fontAlgn="base" latinLnBrk="0" hangingPunct="0">
              <a:lnSpc>
                <a:spcPct val="108000"/>
              </a:lnSpc>
              <a:spcBef>
                <a:spcPct val="0"/>
              </a:spcBef>
              <a:spcAft>
                <a:spcPct val="0"/>
              </a:spcAft>
              <a:buClrTx/>
              <a:buSzTx/>
              <a:buFontTx/>
              <a:buNone/>
              <a:tabLst/>
              <a:defRPr/>
            </a:pPr>
            <a:endParaRPr lang="en-US"/>
          </a:p>
        </p:txBody>
      </p:sp>
      <p:sp>
        <p:nvSpPr>
          <p:cNvPr id="6" name="CopyrightBildwelt">
            <a:extLst>
              <a:ext uri="{FF2B5EF4-FFF2-40B4-BE49-F238E27FC236}">
                <a16:creationId xmlns:a16="http://schemas.microsoft.com/office/drawing/2014/main" id="{2E3B706B-74F0-27C2-9336-A76E9981C81B}"/>
              </a:ext>
            </a:extLst>
          </p:cNvPr>
          <p:cNvSpPr txBox="1"/>
          <p:nvPr userDrawn="1">
            <p:custDataLst>
              <p:tags r:id="rId9"/>
            </p:custDataLst>
          </p:nvPr>
        </p:nvSpPr>
        <p:spPr>
          <a:xfrm>
            <a:off x="1224000" y="3150000"/>
            <a:ext cx="123111" cy="2520000"/>
          </a:xfrm>
          <a:prstGeom prst="rect">
            <a:avLst/>
          </a:prstGeom>
          <a:noFill/>
        </p:spPr>
        <p:txBody>
          <a:bodyPr vert="vert270" wrap="none" lIns="0" tIns="0" rIns="0" bIns="0" rtlCol="0">
            <a:noAutofit/>
          </a:bodyPr>
          <a:lstStyle/>
          <a:p>
            <a:pPr algn="l"/>
            <a:r>
              <a:rPr lang="en-US" sz="700">
                <a:solidFill>
                  <a:srgbClr val="666666"/>
                </a:solidFill>
              </a:rPr>
              <a:t> </a:t>
            </a:r>
            <a:endParaRPr lang="de-DE" sz="700">
              <a:solidFill>
                <a:srgbClr val="666666"/>
              </a:solidFill>
            </a:endParaRPr>
          </a:p>
        </p:txBody>
      </p:sp>
      <p:pic>
        <p:nvPicPr>
          <p:cNvPr id="19" name="ClaimAsPicture">
            <a:extLst>
              <a:ext uri="{FF2B5EF4-FFF2-40B4-BE49-F238E27FC236}">
                <a16:creationId xmlns:a16="http://schemas.microsoft.com/office/drawing/2014/main" id="{0B6FB678-58B9-631F-406E-5A050BC7609E}"/>
              </a:ext>
            </a:extLst>
          </p:cNvPr>
          <p:cNvPicPr>
            <a:picLocks noChangeAspect="1"/>
          </p:cNvPicPr>
          <p:nvPr userDrawn="1"/>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8562306" y="489600"/>
            <a:ext cx="731694" cy="195539"/>
          </a:xfrm>
          <a:prstGeom prst="rect">
            <a:avLst/>
          </a:prstGeom>
        </p:spPr>
      </p:pic>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A219A9D0-D6E1-9E45-2012-8B51FFEFE62F}"/>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7A24352F-6575-7A10-D80E-DC6D8BE67D8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hapter slide 2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494107AA-1665-9009-E95A-28B5B812FC17}"/>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2">
            <a:extLst>
              <a:ext uri="{FF2B5EF4-FFF2-40B4-BE49-F238E27FC236}">
                <a16:creationId xmlns:a16="http://schemas.microsoft.com/office/drawing/2014/main" id="{E32F8C4A-DB8C-371D-4628-03AF82E869AE}"/>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4962720B-2C1E-4ADD-B3FB-D027190536A7}"/>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68E0BC7-1785-9D7F-83DB-F7BC993489E7}"/>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ABD17841-2B84-FD3D-3D40-F3CBC54E5F8D}"/>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89541900-BBAA-E73C-6D80-A0EE5B3E1012}"/>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CFD814C9-F61D-0F90-E491-42F59FF80692}"/>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8B572A83-F9B1-18FC-AE9C-F28BB69DA06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322D6FB2-7B06-B471-777F-7C538C6521AB}"/>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AD560CE0-7694-C3CD-2CF7-6BBC5042A19D}"/>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hapter slide 3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B81AA007-E645-F61A-14F0-8CEAE7C27D60}"/>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3">
            <a:extLst>
              <a:ext uri="{FF2B5EF4-FFF2-40B4-BE49-F238E27FC236}">
                <a16:creationId xmlns:a16="http://schemas.microsoft.com/office/drawing/2014/main" id="{350590EE-A701-87AC-E32F-61F669EBA353}"/>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5D4F9001-AC2A-4E60-A4AA-24CADB7B3B8E}"/>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5FD405B7-F70A-C094-6BD3-FE65F5ED2EF4}"/>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B1394002-7586-DDD4-4BA1-7BEEDD9D7F82}"/>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204B99C0-8CBD-D81E-F386-0F2D28BDECCF}"/>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A960D7C-EA72-1B1F-9CBF-D73D1FF0BE2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hapter slide 4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2B7D803-1A46-9E31-7B13-700A07D7A30E}"/>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4">
            <a:extLst>
              <a:ext uri="{FF2B5EF4-FFF2-40B4-BE49-F238E27FC236}">
                <a16:creationId xmlns:a16="http://schemas.microsoft.com/office/drawing/2014/main" id="{95F2392E-DB3F-83D8-837F-A81E095F672C}"/>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918B9EA3-34AA-7602-85F4-F5B91FDE00C9}"/>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F3CEACE-757C-DB6B-FF92-FDC68AD0C24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D2F89B49-C184-9B26-D703-641D7D85958E}"/>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A6FEA2E2-9506-D9C1-2FBF-FE107DD1F8D1}"/>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A03B1271-9492-AA7E-2449-2AAC6B72C40F}"/>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hapter slide 5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6" name="Subtitle 2">
            <a:extLst>
              <a:ext uri="{FF2B5EF4-FFF2-40B4-BE49-F238E27FC236}">
                <a16:creationId xmlns:a16="http://schemas.microsoft.com/office/drawing/2014/main" id="{7D0043E7-4A28-3A32-3995-7EB97D09A209}"/>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7" name="Bilderwelt5">
            <a:extLst>
              <a:ext uri="{FF2B5EF4-FFF2-40B4-BE49-F238E27FC236}">
                <a16:creationId xmlns:a16="http://schemas.microsoft.com/office/drawing/2014/main" id="{78BF78C0-CEBB-2B70-0FE3-D71F15BBB5B1}"/>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a:extLst>
              <a:ext uri="{FF2B5EF4-FFF2-40B4-BE49-F238E27FC236}">
                <a16:creationId xmlns:a16="http://schemas.microsoft.com/office/drawing/2014/main" id="{34972574-795D-F042-5EF7-054BD8AA664B}"/>
              </a:ext>
            </a:extLst>
          </p:cNvPr>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41C93AF8-208E-BEB2-BB8A-9995414A863C}"/>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10" name="DateSlides">
            <a:extLst>
              <a:ext uri="{FF2B5EF4-FFF2-40B4-BE49-F238E27FC236}">
                <a16:creationId xmlns:a16="http://schemas.microsoft.com/office/drawing/2014/main" id="{F3A6D9F2-C1BC-E490-ACC3-C8C2D833ECBC}"/>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1" name="Footer">
            <a:extLst>
              <a:ext uri="{FF2B5EF4-FFF2-40B4-BE49-F238E27FC236}">
                <a16:creationId xmlns:a16="http://schemas.microsoft.com/office/drawing/2014/main" id="{EAF8762B-1BB3-43B6-0D4F-47CD63804028}"/>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12" name="Copyrightbox">
            <a:extLst>
              <a:ext uri="{FF2B5EF4-FFF2-40B4-BE49-F238E27FC236}">
                <a16:creationId xmlns:a16="http://schemas.microsoft.com/office/drawing/2014/main" id="{639E40A1-FC76-6055-32AD-EFF6C6350BEE}"/>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hapter slide 1 ">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a:xfrm>
            <a:off x="4964401" y="6613200"/>
            <a:ext cx="4330800" cy="107950"/>
          </a:xfrm>
        </p:spPr>
        <p:txBody>
          <a:bodyPr/>
          <a:lstStyle/>
          <a:p>
            <a:fld id="{30CDF500-3E6E-46FA-8FA2-C137A14A5B1C}" type="slidenum">
              <a:rPr lang="en-US" smtClean="0"/>
              <a:pPr/>
              <a:t>‹#›</a:t>
            </a:fld>
            <a:endParaRPr lang="en-US"/>
          </a:p>
        </p:txBody>
      </p:sp>
      <p:sp>
        <p:nvSpPr>
          <p:cNvPr id="5" name="Subtitle 2">
            <a:extLst>
              <a:ext uri="{FF2B5EF4-FFF2-40B4-BE49-F238E27FC236}">
                <a16:creationId xmlns:a16="http://schemas.microsoft.com/office/drawing/2014/main" id="{A068DDE0-11D2-112E-805C-8F4BCD6A6611}"/>
              </a:ext>
            </a:extLst>
          </p:cNvPr>
          <p:cNvSpPr>
            <a:spLocks noGrp="1"/>
          </p:cNvSpPr>
          <p:nvPr>
            <p:ph type="subTitle" idx="1" hasCustomPrompt="1"/>
            <p:custDataLst>
              <p:tags r:id="rId1"/>
            </p:custDataLst>
          </p:nvPr>
        </p:nvSpPr>
        <p:spPr>
          <a:xfrm>
            <a:off x="611187" y="6065134"/>
            <a:ext cx="4319994" cy="260066"/>
          </a:xfrm>
          <a:prstGeom prst="rect">
            <a:avLst/>
          </a:prstGeom>
        </p:spPr>
        <p:txBody>
          <a:bodyPr lIns="0" tIns="0" rIns="0" bIns="0" anchor="b" anchorCtr="0">
            <a:noAutofit/>
          </a:bodyPr>
          <a:lstStyle>
            <a:lvl1pPr marL="0" indent="0" algn="l">
              <a:lnSpc>
                <a:spcPct val="100000"/>
              </a:lnSpc>
              <a:spcBef>
                <a:spcPts val="0"/>
              </a:spcBef>
              <a:buNone/>
              <a:defRPr sz="1400" spc="0">
                <a:solidFill>
                  <a:srgbClr val="666666"/>
                </a:solidFill>
                <a:latin typeface="+mn-lt"/>
              </a:defRPr>
            </a:lvl1pPr>
            <a:lvl2pPr marL="371475" indent="0" algn="ctr">
              <a:buNone/>
              <a:defRPr>
                <a:solidFill>
                  <a:schemeClr val="tx1">
                    <a:tint val="75000"/>
                  </a:schemeClr>
                </a:solidFill>
              </a:defRPr>
            </a:lvl2pPr>
            <a:lvl3pPr marL="742950" indent="0" algn="ctr">
              <a:buNone/>
              <a:defRPr>
                <a:solidFill>
                  <a:schemeClr val="tx1">
                    <a:tint val="75000"/>
                  </a:schemeClr>
                </a:solidFill>
              </a:defRPr>
            </a:lvl3pPr>
            <a:lvl4pPr marL="1114425" indent="0" algn="ctr">
              <a:buNone/>
              <a:defRPr>
                <a:solidFill>
                  <a:schemeClr val="tx1">
                    <a:tint val="75000"/>
                  </a:schemeClr>
                </a:solidFill>
              </a:defRPr>
            </a:lvl4pPr>
            <a:lvl5pPr marL="1485900" indent="0" algn="ctr">
              <a:buNone/>
              <a:defRPr>
                <a:solidFill>
                  <a:schemeClr val="tx1">
                    <a:tint val="75000"/>
                  </a:schemeClr>
                </a:solidFill>
              </a:defRPr>
            </a:lvl5pPr>
            <a:lvl6pPr marL="1857375" indent="0" algn="ctr">
              <a:buNone/>
              <a:defRPr>
                <a:solidFill>
                  <a:schemeClr val="tx1">
                    <a:tint val="75000"/>
                  </a:schemeClr>
                </a:solidFill>
              </a:defRPr>
            </a:lvl6pPr>
            <a:lvl7pPr marL="2228850" indent="0" algn="ctr">
              <a:buNone/>
              <a:defRPr>
                <a:solidFill>
                  <a:schemeClr val="tx1">
                    <a:tint val="75000"/>
                  </a:schemeClr>
                </a:solidFill>
              </a:defRPr>
            </a:lvl7pPr>
            <a:lvl8pPr marL="2600325" indent="0" algn="ctr">
              <a:buNone/>
              <a:defRPr>
                <a:solidFill>
                  <a:schemeClr val="tx1">
                    <a:tint val="75000"/>
                  </a:schemeClr>
                </a:solidFill>
              </a:defRPr>
            </a:lvl8pPr>
            <a:lvl9pPr marL="2971800" indent="0" algn="ctr">
              <a:buNone/>
              <a:defRPr>
                <a:solidFill>
                  <a:schemeClr val="tx1">
                    <a:tint val="75000"/>
                  </a:schemeClr>
                </a:solidFill>
              </a:defRPr>
            </a:lvl9pPr>
          </a:lstStyle>
          <a:p>
            <a:r>
              <a:rPr lang="en-US" noProof="1"/>
              <a:t>Add subtitle</a:t>
            </a:r>
          </a:p>
        </p:txBody>
      </p:sp>
      <p:pic>
        <p:nvPicPr>
          <p:cNvPr id="10" name="Bilderwelt1">
            <a:extLst>
              <a:ext uri="{FF2B5EF4-FFF2-40B4-BE49-F238E27FC236}">
                <a16:creationId xmlns:a16="http://schemas.microsoft.com/office/drawing/2014/main" id="{6A6DCE4E-C53B-64BD-9B95-D5AEE4C44D87}"/>
              </a:ext>
            </a:extLst>
          </p:cNvPr>
          <p:cNvPicPr>
            <a:picLocks noChangeAspect="1"/>
          </p:cNvPicPr>
          <p:nvPr userDrawn="1">
            <p:custDataLst>
              <p:tags r:id="rId2"/>
            </p:custDataLst>
          </p:nvPr>
        </p:nvPicPr>
        <p:blipFill>
          <a:blip r:embed="rId8">
            <a:extLst>
              <a:ext uri="{28A0092B-C50C-407E-A947-70E740481C1C}">
                <a14:useLocalDpi xmlns:a14="http://schemas.microsoft.com/office/drawing/2010/main" val="0"/>
              </a:ext>
            </a:extLst>
          </a:blip>
          <a:stretch>
            <a:fillRect/>
          </a:stretch>
        </p:blipFill>
        <p:spPr>
          <a:xfrm>
            <a:off x="2825606" y="2142000"/>
            <a:ext cx="6478524" cy="3922776"/>
          </a:xfrm>
          <a:prstGeom prst="rect">
            <a:avLst/>
          </a:prstGeom>
        </p:spPr>
      </p:pic>
      <p:sp>
        <p:nvSpPr>
          <p:cNvPr id="2" name="Text Placeholder 1"/>
          <p:cNvSpPr>
            <a:spLocks noGrp="1"/>
          </p:cNvSpPr>
          <p:nvPr>
            <p:ph type="body" sz="quarter" idx="15" hasCustomPrompt="1"/>
          </p:nvPr>
        </p:nvSpPr>
        <p:spPr>
          <a:xfrm>
            <a:off x="611189" y="2520000"/>
            <a:ext cx="4302000" cy="2733395"/>
          </a:xfrm>
          <a:solidFill>
            <a:schemeClr val="accent1"/>
          </a:solidFill>
        </p:spPr>
        <p:txBody>
          <a:bodyPr lIns="180000" tIns="180000" rIns="180000" bIns="180000" anchor="t">
            <a:spAutoFit/>
          </a:bodyPr>
          <a:lstStyle>
            <a:lvl1pPr marL="54000" indent="-54000" algn="l">
              <a:lnSpc>
                <a:spcPct val="100000"/>
              </a:lnSpc>
              <a:spcBef>
                <a:spcPts val="0"/>
              </a:spcBef>
              <a:buClr>
                <a:schemeClr val="accent1"/>
              </a:buClr>
              <a:buSzPct val="25000"/>
              <a:buFont typeface="Wingdings" panose="05000000000000000000" pitchFamily="2" charset="2"/>
              <a:buChar char="§"/>
              <a:defRPr sz="2400" b="1" cap="none" spc="0" baseline="0">
                <a:solidFill>
                  <a:schemeClr val="bg1"/>
                </a:solidFill>
              </a:defRPr>
            </a:lvl1pPr>
            <a:lvl2pPr marL="234000" indent="-180000">
              <a:lnSpc>
                <a:spcPct val="100000"/>
              </a:lnSpc>
              <a:spcBef>
                <a:spcPts val="1200"/>
              </a:spcBef>
              <a:buClr>
                <a:schemeClr val="bg1"/>
              </a:buClr>
              <a:buFont typeface="Wingdings" panose="05000000000000000000" pitchFamily="2" charset="2"/>
              <a:buChar char="§"/>
              <a:tabLst/>
              <a:defRPr sz="1600">
                <a:solidFill>
                  <a:schemeClr val="bg1"/>
                </a:solidFill>
              </a:defRPr>
            </a:lvl2pPr>
            <a:lvl3pPr marL="396000" indent="-179959">
              <a:lnSpc>
                <a:spcPct val="100000"/>
              </a:lnSpc>
              <a:spcBef>
                <a:spcPts val="0"/>
              </a:spcBef>
              <a:buClr>
                <a:schemeClr val="bg1"/>
              </a:buClr>
              <a:buFont typeface="Symbol" panose="05050102010706020507" pitchFamily="18" charset="2"/>
              <a:buChar char="-"/>
              <a:defRPr sz="1600">
                <a:solidFill>
                  <a:schemeClr val="bg1"/>
                </a:solidFill>
              </a:defRPr>
            </a:lvl3pPr>
            <a:lvl4pPr marL="396000" indent="-179959">
              <a:lnSpc>
                <a:spcPct val="100000"/>
              </a:lnSpc>
              <a:spcBef>
                <a:spcPts val="0"/>
              </a:spcBef>
              <a:buClr>
                <a:schemeClr val="bg1"/>
              </a:buClr>
              <a:buFont typeface="Symbol" panose="05050102010706020507" pitchFamily="18" charset="2"/>
              <a:buChar char="-"/>
              <a:defRPr sz="1600">
                <a:solidFill>
                  <a:schemeClr val="bg1"/>
                </a:solidFill>
              </a:defRPr>
            </a:lvl4pPr>
            <a:lvl5pPr marL="396000" indent="-179959">
              <a:lnSpc>
                <a:spcPct val="100000"/>
              </a:lnSpc>
              <a:spcBef>
                <a:spcPts val="0"/>
              </a:spcBef>
              <a:buClr>
                <a:schemeClr val="bg1"/>
              </a:buClr>
              <a:buFont typeface="Symbol" panose="05050102010706020507" pitchFamily="18" charset="2"/>
              <a:buChar char="-"/>
              <a:defRPr sz="1600">
                <a:solidFill>
                  <a:schemeClr val="bg1"/>
                </a:solidFill>
              </a:defRPr>
            </a:lvl5pPr>
            <a:lvl6pPr marL="396000">
              <a:lnSpc>
                <a:spcPct val="100000"/>
              </a:lnSpc>
              <a:spcBef>
                <a:spcPts val="0"/>
              </a:spcBef>
              <a:defRPr>
                <a:solidFill>
                  <a:schemeClr val="bg1"/>
                </a:solidFill>
              </a:defRPr>
            </a:lvl6pPr>
            <a:lvl7pPr marL="396000">
              <a:lnSpc>
                <a:spcPct val="100000"/>
              </a:lnSpc>
              <a:spcBef>
                <a:spcPts val="0"/>
              </a:spcBef>
              <a:defRPr>
                <a:solidFill>
                  <a:schemeClr val="bg1"/>
                </a:solidFill>
              </a:defRPr>
            </a:lvl7pPr>
            <a:lvl8pPr marL="396000">
              <a:lnSpc>
                <a:spcPct val="100000"/>
              </a:lnSpc>
              <a:spcBef>
                <a:spcPts val="0"/>
              </a:spcBef>
              <a:defRPr>
                <a:solidFill>
                  <a:schemeClr val="bg1"/>
                </a:solidFill>
              </a:defRPr>
            </a:lvl8pPr>
            <a:lvl9pPr marL="396000">
              <a:lnSpc>
                <a:spcPct val="100000"/>
              </a:lnSpc>
              <a:spcBef>
                <a:spcPts val="0"/>
              </a:spcBef>
              <a:defRPr>
                <a:solidFill>
                  <a:schemeClr val="bg1"/>
                </a:solidFill>
              </a:defRPr>
            </a:lvl9pPr>
          </a:lstStyle>
          <a:p>
            <a:r>
              <a:rPr lang="en-US" noProof="1"/>
              <a:t>Add chapter title</a:t>
            </a:r>
          </a:p>
          <a:p>
            <a:pPr lvl="1"/>
            <a:r>
              <a:rPr lang="en-US" noProof="1"/>
              <a:t>Second level</a:t>
            </a:r>
          </a:p>
          <a:p>
            <a:pPr lvl="2"/>
            <a:r>
              <a:rPr lang="en-US" noProof="1"/>
              <a:t>Third level</a:t>
            </a:r>
          </a:p>
          <a:p>
            <a:pPr lvl="3"/>
            <a:r>
              <a:rPr lang="en-US" noProof="1"/>
              <a:t>Fouth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3" name="SecurityLabelSmall">
            <a:extLst>
              <a:ext uri="{FF2B5EF4-FFF2-40B4-BE49-F238E27FC236}">
                <a16:creationId xmlns:a16="http://schemas.microsoft.com/office/drawing/2014/main" id="{1129DF5D-F00E-6D88-7459-60F312DA8613}"/>
              </a:ext>
            </a:extLst>
          </p:cNvPr>
          <p:cNvSpPr txBox="1">
            <a:spLocks/>
          </p:cNvSpPr>
          <p:nvPr userDrawn="1">
            <p:custDataLst>
              <p:tags r:id="rId3"/>
            </p:custDataLst>
          </p:nvPr>
        </p:nvSpPr>
        <p:spPr>
          <a:xfrm>
            <a:off x="3513600" y="6469200"/>
            <a:ext cx="2880000" cy="10800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0000"/>
              </a:lnSpc>
              <a:spcBef>
                <a:spcPct val="0"/>
              </a:spcBef>
              <a:spcAft>
                <a:spcPct val="0"/>
              </a:spcAft>
              <a:buClrTx/>
              <a:buSzTx/>
              <a:buFontTx/>
              <a:buNone/>
              <a:tabLst/>
              <a:defRPr/>
            </a:pPr>
            <a:endParaRPr lang="en-US"/>
          </a:p>
        </p:txBody>
      </p:sp>
      <p:sp>
        <p:nvSpPr>
          <p:cNvPr id="6" name="DateSlides">
            <a:extLst>
              <a:ext uri="{FF2B5EF4-FFF2-40B4-BE49-F238E27FC236}">
                <a16:creationId xmlns:a16="http://schemas.microsoft.com/office/drawing/2014/main" id="{D48218C0-A6A3-587F-622B-07DA9C957ACB}"/>
              </a:ext>
            </a:extLst>
          </p:cNvPr>
          <p:cNvSpPr txBox="1">
            <a:spLocks/>
          </p:cNvSpPr>
          <p:nvPr userDrawn="1">
            <p:custDataLst>
              <p:tags r:id="rId4"/>
            </p:custDataLst>
          </p:nvPr>
        </p:nvSpPr>
        <p:spPr>
          <a:xfrm>
            <a:off x="7135200"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8" name="Footer">
            <a:extLst>
              <a:ext uri="{FF2B5EF4-FFF2-40B4-BE49-F238E27FC236}">
                <a16:creationId xmlns:a16="http://schemas.microsoft.com/office/drawing/2014/main" id="{B9921E3C-C628-F982-502B-15D6C21B700C}"/>
              </a:ext>
            </a:extLst>
          </p:cNvPr>
          <p:cNvSpPr txBox="1">
            <a:spLocks/>
          </p:cNvSpPr>
          <p:nvPr userDrawn="1">
            <p:custDataLst>
              <p:tags r:id="rId5"/>
            </p:custDataLst>
          </p:nvPr>
        </p:nvSpPr>
        <p:spPr>
          <a:xfrm>
            <a:off x="611187" y="6469200"/>
            <a:ext cx="2160000"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
        <p:nvSpPr>
          <p:cNvPr id="9" name="Copyrightbox">
            <a:extLst>
              <a:ext uri="{FF2B5EF4-FFF2-40B4-BE49-F238E27FC236}">
                <a16:creationId xmlns:a16="http://schemas.microsoft.com/office/drawing/2014/main" id="{2BD8B66A-1BD0-5458-4061-DBF0599AA5B1}"/>
              </a:ext>
            </a:extLst>
          </p:cNvPr>
          <p:cNvSpPr txBox="1">
            <a:spLocks/>
          </p:cNvSpPr>
          <p:nvPr userDrawn="1">
            <p:custDataLst>
              <p:tags r:id="rId6"/>
            </p:custDataLst>
          </p:nvPr>
        </p:nvSpPr>
        <p:spPr>
          <a:xfrm>
            <a:off x="611187" y="6613200"/>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0000"/>
              </a:lnSpc>
              <a:spcBef>
                <a:spcPts val="0"/>
              </a:spcBef>
              <a:spcAft>
                <a:spcPts val="0"/>
              </a:spcAft>
              <a:buClrTx/>
              <a:buSzTx/>
              <a:buFontTx/>
              <a:buNone/>
              <a:tabLst/>
              <a:defRPr/>
            </a:pPr>
            <a:endParaRPr kumimoji="0" lang="en-US" sz="800" b="0" i="0" u="none" strike="noStrike" kern="0" cap="none" spc="0" normalizeH="0" baseline="0" noProof="1">
              <a:ln>
                <a:noFill/>
              </a:ln>
              <a:solidFill>
                <a:srgbClr val="666666"/>
              </a:solidFill>
              <a:effectLst/>
              <a:uLnTx/>
              <a:uFillTx/>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117" Type="http://schemas.openxmlformats.org/officeDocument/2006/relationships/slideLayout" Target="../slideLayouts/slideLayout117.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63" Type="http://schemas.openxmlformats.org/officeDocument/2006/relationships/slideLayout" Target="../slideLayouts/slideLayout63.xml"/><Relationship Id="rId84" Type="http://schemas.openxmlformats.org/officeDocument/2006/relationships/slideLayout" Target="../slideLayouts/slideLayout84.xml"/><Relationship Id="rId138" Type="http://schemas.openxmlformats.org/officeDocument/2006/relationships/slideLayout" Target="../slideLayouts/slideLayout138.xml"/><Relationship Id="rId159" Type="http://schemas.openxmlformats.org/officeDocument/2006/relationships/slideLayout" Target="../slideLayouts/slideLayout159.xml"/><Relationship Id="rId170" Type="http://schemas.openxmlformats.org/officeDocument/2006/relationships/slideLayout" Target="../slideLayouts/slideLayout170.xml"/><Relationship Id="rId191" Type="http://schemas.openxmlformats.org/officeDocument/2006/relationships/slideLayout" Target="../slideLayouts/slideLayout191.xml"/><Relationship Id="rId205" Type="http://schemas.openxmlformats.org/officeDocument/2006/relationships/slideLayout" Target="../slideLayouts/slideLayout205.xml"/><Relationship Id="rId226" Type="http://schemas.openxmlformats.org/officeDocument/2006/relationships/slideLayout" Target="../slideLayouts/slideLayout226.xml"/><Relationship Id="rId247" Type="http://schemas.openxmlformats.org/officeDocument/2006/relationships/slideLayout" Target="../slideLayouts/slideLayout247.xml"/><Relationship Id="rId107" Type="http://schemas.openxmlformats.org/officeDocument/2006/relationships/slideLayout" Target="../slideLayouts/slideLayout107.xml"/><Relationship Id="rId268" Type="http://schemas.openxmlformats.org/officeDocument/2006/relationships/slideLayout" Target="../slideLayouts/slideLayout268.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53" Type="http://schemas.openxmlformats.org/officeDocument/2006/relationships/slideLayout" Target="../slideLayouts/slideLayout53.xml"/><Relationship Id="rId74" Type="http://schemas.openxmlformats.org/officeDocument/2006/relationships/slideLayout" Target="../slideLayouts/slideLayout74.xml"/><Relationship Id="rId128" Type="http://schemas.openxmlformats.org/officeDocument/2006/relationships/slideLayout" Target="../slideLayouts/slideLayout128.xml"/><Relationship Id="rId149" Type="http://schemas.openxmlformats.org/officeDocument/2006/relationships/slideLayout" Target="../slideLayouts/slideLayout149.xml"/><Relationship Id="rId5" Type="http://schemas.openxmlformats.org/officeDocument/2006/relationships/slideLayout" Target="../slideLayouts/slideLayout5.xml"/><Relationship Id="rId95" Type="http://schemas.openxmlformats.org/officeDocument/2006/relationships/slideLayout" Target="../slideLayouts/slideLayout95.xml"/><Relationship Id="rId160" Type="http://schemas.openxmlformats.org/officeDocument/2006/relationships/slideLayout" Target="../slideLayouts/slideLayout160.xml"/><Relationship Id="rId181" Type="http://schemas.openxmlformats.org/officeDocument/2006/relationships/slideLayout" Target="../slideLayouts/slideLayout181.xml"/><Relationship Id="rId216" Type="http://schemas.openxmlformats.org/officeDocument/2006/relationships/slideLayout" Target="../slideLayouts/slideLayout216.xml"/><Relationship Id="rId237" Type="http://schemas.openxmlformats.org/officeDocument/2006/relationships/slideLayout" Target="../slideLayouts/slideLayout237.xml"/><Relationship Id="rId258" Type="http://schemas.openxmlformats.org/officeDocument/2006/relationships/slideLayout" Target="../slideLayouts/slideLayout258.xml"/><Relationship Id="rId279" Type="http://schemas.openxmlformats.org/officeDocument/2006/relationships/tags" Target="../tags/tag3.xml"/><Relationship Id="rId22" Type="http://schemas.openxmlformats.org/officeDocument/2006/relationships/slideLayout" Target="../slideLayouts/slideLayout22.xml"/><Relationship Id="rId43" Type="http://schemas.openxmlformats.org/officeDocument/2006/relationships/slideLayout" Target="../slideLayouts/slideLayout43.xml"/><Relationship Id="rId64" Type="http://schemas.openxmlformats.org/officeDocument/2006/relationships/slideLayout" Target="../slideLayouts/slideLayout64.xml"/><Relationship Id="rId118" Type="http://schemas.openxmlformats.org/officeDocument/2006/relationships/slideLayout" Target="../slideLayouts/slideLayout118.xml"/><Relationship Id="rId139" Type="http://schemas.openxmlformats.org/officeDocument/2006/relationships/slideLayout" Target="../slideLayouts/slideLayout139.xml"/><Relationship Id="rId85" Type="http://schemas.openxmlformats.org/officeDocument/2006/relationships/slideLayout" Target="../slideLayouts/slideLayout85.xml"/><Relationship Id="rId150" Type="http://schemas.openxmlformats.org/officeDocument/2006/relationships/slideLayout" Target="../slideLayouts/slideLayout150.xml"/><Relationship Id="rId171" Type="http://schemas.openxmlformats.org/officeDocument/2006/relationships/slideLayout" Target="../slideLayouts/slideLayout171.xml"/><Relationship Id="rId192" Type="http://schemas.openxmlformats.org/officeDocument/2006/relationships/slideLayout" Target="../slideLayouts/slideLayout192.xml"/><Relationship Id="rId206" Type="http://schemas.openxmlformats.org/officeDocument/2006/relationships/slideLayout" Target="../slideLayouts/slideLayout206.xml"/><Relationship Id="rId227" Type="http://schemas.openxmlformats.org/officeDocument/2006/relationships/slideLayout" Target="../slideLayouts/slideLayout227.xml"/><Relationship Id="rId248" Type="http://schemas.openxmlformats.org/officeDocument/2006/relationships/slideLayout" Target="../slideLayouts/slideLayout248.xml"/><Relationship Id="rId269" Type="http://schemas.openxmlformats.org/officeDocument/2006/relationships/slideLayout" Target="../slideLayouts/slideLayout269.xml"/><Relationship Id="rId12" Type="http://schemas.openxmlformats.org/officeDocument/2006/relationships/slideLayout" Target="../slideLayouts/slideLayout12.xml"/><Relationship Id="rId33" Type="http://schemas.openxmlformats.org/officeDocument/2006/relationships/slideLayout" Target="../slideLayouts/slideLayout33.xml"/><Relationship Id="rId108" Type="http://schemas.openxmlformats.org/officeDocument/2006/relationships/slideLayout" Target="../slideLayouts/slideLayout108.xml"/><Relationship Id="rId129" Type="http://schemas.openxmlformats.org/officeDocument/2006/relationships/slideLayout" Target="../slideLayouts/slideLayout129.xml"/><Relationship Id="rId280" Type="http://schemas.openxmlformats.org/officeDocument/2006/relationships/tags" Target="../tags/tag4.xml"/><Relationship Id="rId54" Type="http://schemas.openxmlformats.org/officeDocument/2006/relationships/slideLayout" Target="../slideLayouts/slideLayout54.xml"/><Relationship Id="rId75" Type="http://schemas.openxmlformats.org/officeDocument/2006/relationships/slideLayout" Target="../slideLayouts/slideLayout75.xml"/><Relationship Id="rId96" Type="http://schemas.openxmlformats.org/officeDocument/2006/relationships/slideLayout" Target="../slideLayouts/slideLayout96.xml"/><Relationship Id="rId140" Type="http://schemas.openxmlformats.org/officeDocument/2006/relationships/slideLayout" Target="../slideLayouts/slideLayout140.xml"/><Relationship Id="rId161" Type="http://schemas.openxmlformats.org/officeDocument/2006/relationships/slideLayout" Target="../slideLayouts/slideLayout161.xml"/><Relationship Id="rId182" Type="http://schemas.openxmlformats.org/officeDocument/2006/relationships/slideLayout" Target="../slideLayouts/slideLayout182.xml"/><Relationship Id="rId217" Type="http://schemas.openxmlformats.org/officeDocument/2006/relationships/slideLayout" Target="../slideLayouts/slideLayout217.xml"/><Relationship Id="rId6" Type="http://schemas.openxmlformats.org/officeDocument/2006/relationships/slideLayout" Target="../slideLayouts/slideLayout6.xml"/><Relationship Id="rId238" Type="http://schemas.openxmlformats.org/officeDocument/2006/relationships/slideLayout" Target="../slideLayouts/slideLayout238.xml"/><Relationship Id="rId259" Type="http://schemas.openxmlformats.org/officeDocument/2006/relationships/slideLayout" Target="../slideLayouts/slideLayout259.xml"/><Relationship Id="rId23" Type="http://schemas.openxmlformats.org/officeDocument/2006/relationships/slideLayout" Target="../slideLayouts/slideLayout23.xml"/><Relationship Id="rId119" Type="http://schemas.openxmlformats.org/officeDocument/2006/relationships/slideLayout" Target="../slideLayouts/slideLayout119.xml"/><Relationship Id="rId270" Type="http://schemas.openxmlformats.org/officeDocument/2006/relationships/slideLayout" Target="../slideLayouts/slideLayout270.xml"/><Relationship Id="rId44" Type="http://schemas.openxmlformats.org/officeDocument/2006/relationships/slideLayout" Target="../slideLayouts/slideLayout44.xml"/><Relationship Id="rId65" Type="http://schemas.openxmlformats.org/officeDocument/2006/relationships/slideLayout" Target="../slideLayouts/slideLayout65.xml"/><Relationship Id="rId86" Type="http://schemas.openxmlformats.org/officeDocument/2006/relationships/slideLayout" Target="../slideLayouts/slideLayout86.xml"/><Relationship Id="rId130" Type="http://schemas.openxmlformats.org/officeDocument/2006/relationships/slideLayout" Target="../slideLayouts/slideLayout130.xml"/><Relationship Id="rId151" Type="http://schemas.openxmlformats.org/officeDocument/2006/relationships/slideLayout" Target="../slideLayouts/slideLayout151.xml"/><Relationship Id="rId172" Type="http://schemas.openxmlformats.org/officeDocument/2006/relationships/slideLayout" Target="../slideLayouts/slideLayout172.xml"/><Relationship Id="rId193" Type="http://schemas.openxmlformats.org/officeDocument/2006/relationships/slideLayout" Target="../slideLayouts/slideLayout193.xml"/><Relationship Id="rId207" Type="http://schemas.openxmlformats.org/officeDocument/2006/relationships/slideLayout" Target="../slideLayouts/slideLayout207.xml"/><Relationship Id="rId228" Type="http://schemas.openxmlformats.org/officeDocument/2006/relationships/slideLayout" Target="../slideLayouts/slideLayout228.xml"/><Relationship Id="rId249" Type="http://schemas.openxmlformats.org/officeDocument/2006/relationships/slideLayout" Target="../slideLayouts/slideLayout24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109" Type="http://schemas.openxmlformats.org/officeDocument/2006/relationships/slideLayout" Target="../slideLayouts/slideLayout109.xml"/><Relationship Id="rId260" Type="http://schemas.openxmlformats.org/officeDocument/2006/relationships/slideLayout" Target="../slideLayouts/slideLayout260.xml"/><Relationship Id="rId265" Type="http://schemas.openxmlformats.org/officeDocument/2006/relationships/slideLayout" Target="../slideLayouts/slideLayout265.xml"/><Relationship Id="rId281" Type="http://schemas.openxmlformats.org/officeDocument/2006/relationships/tags" Target="../tags/tag5.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120" Type="http://schemas.openxmlformats.org/officeDocument/2006/relationships/slideLayout" Target="../slideLayouts/slideLayout120.xml"/><Relationship Id="rId125" Type="http://schemas.openxmlformats.org/officeDocument/2006/relationships/slideLayout" Target="../slideLayouts/slideLayout125.xml"/><Relationship Id="rId141" Type="http://schemas.openxmlformats.org/officeDocument/2006/relationships/slideLayout" Target="../slideLayouts/slideLayout141.xml"/><Relationship Id="rId146" Type="http://schemas.openxmlformats.org/officeDocument/2006/relationships/slideLayout" Target="../slideLayouts/slideLayout146.xml"/><Relationship Id="rId167" Type="http://schemas.openxmlformats.org/officeDocument/2006/relationships/slideLayout" Target="../slideLayouts/slideLayout167.xml"/><Relationship Id="rId188" Type="http://schemas.openxmlformats.org/officeDocument/2006/relationships/slideLayout" Target="../slideLayouts/slideLayout188.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162" Type="http://schemas.openxmlformats.org/officeDocument/2006/relationships/slideLayout" Target="../slideLayouts/slideLayout162.xml"/><Relationship Id="rId183" Type="http://schemas.openxmlformats.org/officeDocument/2006/relationships/slideLayout" Target="../slideLayouts/slideLayout183.xml"/><Relationship Id="rId213" Type="http://schemas.openxmlformats.org/officeDocument/2006/relationships/slideLayout" Target="../slideLayouts/slideLayout213.xml"/><Relationship Id="rId218" Type="http://schemas.openxmlformats.org/officeDocument/2006/relationships/slideLayout" Target="../slideLayouts/slideLayout218.xml"/><Relationship Id="rId234" Type="http://schemas.openxmlformats.org/officeDocument/2006/relationships/slideLayout" Target="../slideLayouts/slideLayout234.xml"/><Relationship Id="rId239" Type="http://schemas.openxmlformats.org/officeDocument/2006/relationships/slideLayout" Target="../slideLayouts/slideLayout239.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50" Type="http://schemas.openxmlformats.org/officeDocument/2006/relationships/slideLayout" Target="../slideLayouts/slideLayout250.xml"/><Relationship Id="rId255" Type="http://schemas.openxmlformats.org/officeDocument/2006/relationships/slideLayout" Target="../slideLayouts/slideLayout255.xml"/><Relationship Id="rId271" Type="http://schemas.openxmlformats.org/officeDocument/2006/relationships/slideLayout" Target="../slideLayouts/slideLayout271.xml"/><Relationship Id="rId276" Type="http://schemas.openxmlformats.org/officeDocument/2006/relationships/slideLayout" Target="../slideLayouts/slideLayout276.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110" Type="http://schemas.openxmlformats.org/officeDocument/2006/relationships/slideLayout" Target="../slideLayouts/slideLayout110.xml"/><Relationship Id="rId115" Type="http://schemas.openxmlformats.org/officeDocument/2006/relationships/slideLayout" Target="../slideLayouts/slideLayout115.xml"/><Relationship Id="rId131" Type="http://schemas.openxmlformats.org/officeDocument/2006/relationships/slideLayout" Target="../slideLayouts/slideLayout131.xml"/><Relationship Id="rId136" Type="http://schemas.openxmlformats.org/officeDocument/2006/relationships/slideLayout" Target="../slideLayouts/slideLayout136.xml"/><Relationship Id="rId157" Type="http://schemas.openxmlformats.org/officeDocument/2006/relationships/slideLayout" Target="../slideLayouts/slideLayout157.xml"/><Relationship Id="rId178" Type="http://schemas.openxmlformats.org/officeDocument/2006/relationships/slideLayout" Target="../slideLayouts/slideLayout178.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52" Type="http://schemas.openxmlformats.org/officeDocument/2006/relationships/slideLayout" Target="../slideLayouts/slideLayout152.xml"/><Relationship Id="rId173" Type="http://schemas.openxmlformats.org/officeDocument/2006/relationships/slideLayout" Target="../slideLayouts/slideLayout173.xml"/><Relationship Id="rId194" Type="http://schemas.openxmlformats.org/officeDocument/2006/relationships/slideLayout" Target="../slideLayouts/slideLayout194.xml"/><Relationship Id="rId199" Type="http://schemas.openxmlformats.org/officeDocument/2006/relationships/slideLayout" Target="../slideLayouts/slideLayout199.xml"/><Relationship Id="rId203" Type="http://schemas.openxmlformats.org/officeDocument/2006/relationships/slideLayout" Target="../slideLayouts/slideLayout203.xml"/><Relationship Id="rId208" Type="http://schemas.openxmlformats.org/officeDocument/2006/relationships/slideLayout" Target="../slideLayouts/slideLayout208.xml"/><Relationship Id="rId229" Type="http://schemas.openxmlformats.org/officeDocument/2006/relationships/slideLayout" Target="../slideLayouts/slideLayout229.xml"/><Relationship Id="rId19" Type="http://schemas.openxmlformats.org/officeDocument/2006/relationships/slideLayout" Target="../slideLayouts/slideLayout19.xml"/><Relationship Id="rId224" Type="http://schemas.openxmlformats.org/officeDocument/2006/relationships/slideLayout" Target="../slideLayouts/slideLayout224.xml"/><Relationship Id="rId240" Type="http://schemas.openxmlformats.org/officeDocument/2006/relationships/slideLayout" Target="../slideLayouts/slideLayout240.xml"/><Relationship Id="rId245" Type="http://schemas.openxmlformats.org/officeDocument/2006/relationships/slideLayout" Target="../slideLayouts/slideLayout245.xml"/><Relationship Id="rId261" Type="http://schemas.openxmlformats.org/officeDocument/2006/relationships/slideLayout" Target="../slideLayouts/slideLayout261.xml"/><Relationship Id="rId266" Type="http://schemas.openxmlformats.org/officeDocument/2006/relationships/slideLayout" Target="../slideLayouts/slideLayout266.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slideLayout" Target="../slideLayouts/slideLayout105.xml"/><Relationship Id="rId126" Type="http://schemas.openxmlformats.org/officeDocument/2006/relationships/slideLayout" Target="../slideLayouts/slideLayout126.xml"/><Relationship Id="rId147" Type="http://schemas.openxmlformats.org/officeDocument/2006/relationships/slideLayout" Target="../slideLayouts/slideLayout147.xml"/><Relationship Id="rId168" Type="http://schemas.openxmlformats.org/officeDocument/2006/relationships/slideLayout" Target="../slideLayouts/slideLayout168.xml"/><Relationship Id="rId282" Type="http://schemas.openxmlformats.org/officeDocument/2006/relationships/tags" Target="../tags/tag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121" Type="http://schemas.openxmlformats.org/officeDocument/2006/relationships/slideLayout" Target="../slideLayouts/slideLayout121.xml"/><Relationship Id="rId142" Type="http://schemas.openxmlformats.org/officeDocument/2006/relationships/slideLayout" Target="../slideLayouts/slideLayout142.xml"/><Relationship Id="rId163" Type="http://schemas.openxmlformats.org/officeDocument/2006/relationships/slideLayout" Target="../slideLayouts/slideLayout163.xml"/><Relationship Id="rId184" Type="http://schemas.openxmlformats.org/officeDocument/2006/relationships/slideLayout" Target="../slideLayouts/slideLayout184.xml"/><Relationship Id="rId189" Type="http://schemas.openxmlformats.org/officeDocument/2006/relationships/slideLayout" Target="../slideLayouts/slideLayout189.xml"/><Relationship Id="rId219" Type="http://schemas.openxmlformats.org/officeDocument/2006/relationships/slideLayout" Target="../slideLayouts/slideLayout219.xml"/><Relationship Id="rId3" Type="http://schemas.openxmlformats.org/officeDocument/2006/relationships/slideLayout" Target="../slideLayouts/slideLayout3.xml"/><Relationship Id="rId214" Type="http://schemas.openxmlformats.org/officeDocument/2006/relationships/slideLayout" Target="../slideLayouts/slideLayout214.xml"/><Relationship Id="rId230" Type="http://schemas.openxmlformats.org/officeDocument/2006/relationships/slideLayout" Target="../slideLayouts/slideLayout230.xml"/><Relationship Id="rId235" Type="http://schemas.openxmlformats.org/officeDocument/2006/relationships/slideLayout" Target="../slideLayouts/slideLayout235.xml"/><Relationship Id="rId251" Type="http://schemas.openxmlformats.org/officeDocument/2006/relationships/slideLayout" Target="../slideLayouts/slideLayout251.xml"/><Relationship Id="rId256" Type="http://schemas.openxmlformats.org/officeDocument/2006/relationships/slideLayout" Target="../slideLayouts/slideLayout256.xml"/><Relationship Id="rId277" Type="http://schemas.openxmlformats.org/officeDocument/2006/relationships/theme" Target="../theme/theme1.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 Id="rId116" Type="http://schemas.openxmlformats.org/officeDocument/2006/relationships/slideLayout" Target="../slideLayouts/slideLayout116.xml"/><Relationship Id="rId137" Type="http://schemas.openxmlformats.org/officeDocument/2006/relationships/slideLayout" Target="../slideLayouts/slideLayout137.xml"/><Relationship Id="rId158" Type="http://schemas.openxmlformats.org/officeDocument/2006/relationships/slideLayout" Target="../slideLayouts/slideLayout158.xml"/><Relationship Id="rId272" Type="http://schemas.openxmlformats.org/officeDocument/2006/relationships/slideLayout" Target="../slideLayouts/slideLayout272.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62" Type="http://schemas.openxmlformats.org/officeDocument/2006/relationships/slideLayout" Target="../slideLayouts/slideLayout62.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111" Type="http://schemas.openxmlformats.org/officeDocument/2006/relationships/slideLayout" Target="../slideLayouts/slideLayout111.xml"/><Relationship Id="rId132" Type="http://schemas.openxmlformats.org/officeDocument/2006/relationships/slideLayout" Target="../slideLayouts/slideLayout132.xml"/><Relationship Id="rId153" Type="http://schemas.openxmlformats.org/officeDocument/2006/relationships/slideLayout" Target="../slideLayouts/slideLayout153.xml"/><Relationship Id="rId174" Type="http://schemas.openxmlformats.org/officeDocument/2006/relationships/slideLayout" Target="../slideLayouts/slideLayout174.xml"/><Relationship Id="rId179" Type="http://schemas.openxmlformats.org/officeDocument/2006/relationships/slideLayout" Target="../slideLayouts/slideLayout179.xml"/><Relationship Id="rId195" Type="http://schemas.openxmlformats.org/officeDocument/2006/relationships/slideLayout" Target="../slideLayouts/slideLayout195.xml"/><Relationship Id="rId209" Type="http://schemas.openxmlformats.org/officeDocument/2006/relationships/slideLayout" Target="../slideLayouts/slideLayout209.xml"/><Relationship Id="rId190" Type="http://schemas.openxmlformats.org/officeDocument/2006/relationships/slideLayout" Target="../slideLayouts/slideLayout190.xml"/><Relationship Id="rId204" Type="http://schemas.openxmlformats.org/officeDocument/2006/relationships/slideLayout" Target="../slideLayouts/slideLayout204.xml"/><Relationship Id="rId220" Type="http://schemas.openxmlformats.org/officeDocument/2006/relationships/slideLayout" Target="../slideLayouts/slideLayout220.xml"/><Relationship Id="rId225" Type="http://schemas.openxmlformats.org/officeDocument/2006/relationships/slideLayout" Target="../slideLayouts/slideLayout225.xml"/><Relationship Id="rId241" Type="http://schemas.openxmlformats.org/officeDocument/2006/relationships/slideLayout" Target="../slideLayouts/slideLayout241.xml"/><Relationship Id="rId246" Type="http://schemas.openxmlformats.org/officeDocument/2006/relationships/slideLayout" Target="../slideLayouts/slideLayout246.xml"/><Relationship Id="rId267" Type="http://schemas.openxmlformats.org/officeDocument/2006/relationships/slideLayout" Target="../slideLayouts/slideLayout267.xml"/><Relationship Id="rId15" Type="http://schemas.openxmlformats.org/officeDocument/2006/relationships/slideLayout" Target="../slideLayouts/slideLayout15.xml"/><Relationship Id="rId36" Type="http://schemas.openxmlformats.org/officeDocument/2006/relationships/slideLayout" Target="../slideLayouts/slideLayout36.xml"/><Relationship Id="rId57" Type="http://schemas.openxmlformats.org/officeDocument/2006/relationships/slideLayout" Target="../slideLayouts/slideLayout57.xml"/><Relationship Id="rId106" Type="http://schemas.openxmlformats.org/officeDocument/2006/relationships/slideLayout" Target="../slideLayouts/slideLayout106.xml"/><Relationship Id="rId127" Type="http://schemas.openxmlformats.org/officeDocument/2006/relationships/slideLayout" Target="../slideLayouts/slideLayout127.xml"/><Relationship Id="rId262" Type="http://schemas.openxmlformats.org/officeDocument/2006/relationships/slideLayout" Target="../slideLayouts/slideLayout262.xml"/><Relationship Id="rId283" Type="http://schemas.openxmlformats.org/officeDocument/2006/relationships/oleObject" Target="../embeddings/oleObject1.bin"/><Relationship Id="rId10" Type="http://schemas.openxmlformats.org/officeDocument/2006/relationships/slideLayout" Target="../slideLayouts/slideLayout10.xml"/><Relationship Id="rId31" Type="http://schemas.openxmlformats.org/officeDocument/2006/relationships/slideLayout" Target="../slideLayouts/slideLayout31.xml"/><Relationship Id="rId52" Type="http://schemas.openxmlformats.org/officeDocument/2006/relationships/slideLayout" Target="../slideLayouts/slideLayout52.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122" Type="http://schemas.openxmlformats.org/officeDocument/2006/relationships/slideLayout" Target="../slideLayouts/slideLayout122.xml"/><Relationship Id="rId143" Type="http://schemas.openxmlformats.org/officeDocument/2006/relationships/slideLayout" Target="../slideLayouts/slideLayout143.xml"/><Relationship Id="rId148" Type="http://schemas.openxmlformats.org/officeDocument/2006/relationships/slideLayout" Target="../slideLayouts/slideLayout148.xml"/><Relationship Id="rId164" Type="http://schemas.openxmlformats.org/officeDocument/2006/relationships/slideLayout" Target="../slideLayouts/slideLayout164.xml"/><Relationship Id="rId169" Type="http://schemas.openxmlformats.org/officeDocument/2006/relationships/slideLayout" Target="../slideLayouts/slideLayout169.xml"/><Relationship Id="rId185" Type="http://schemas.openxmlformats.org/officeDocument/2006/relationships/slideLayout" Target="../slideLayouts/slideLayout185.xml"/><Relationship Id="rId4" Type="http://schemas.openxmlformats.org/officeDocument/2006/relationships/slideLayout" Target="../slideLayouts/slideLayout4.xml"/><Relationship Id="rId9" Type="http://schemas.openxmlformats.org/officeDocument/2006/relationships/slideLayout" Target="../slideLayouts/slideLayout9.xml"/><Relationship Id="rId180" Type="http://schemas.openxmlformats.org/officeDocument/2006/relationships/slideLayout" Target="../slideLayouts/slideLayout180.xml"/><Relationship Id="rId210" Type="http://schemas.openxmlformats.org/officeDocument/2006/relationships/slideLayout" Target="../slideLayouts/slideLayout210.xml"/><Relationship Id="rId215" Type="http://schemas.openxmlformats.org/officeDocument/2006/relationships/slideLayout" Target="../slideLayouts/slideLayout215.xml"/><Relationship Id="rId236" Type="http://schemas.openxmlformats.org/officeDocument/2006/relationships/slideLayout" Target="../slideLayouts/slideLayout236.xml"/><Relationship Id="rId257" Type="http://schemas.openxmlformats.org/officeDocument/2006/relationships/slideLayout" Target="../slideLayouts/slideLayout257.xml"/><Relationship Id="rId278" Type="http://schemas.openxmlformats.org/officeDocument/2006/relationships/tags" Target="../tags/tag2.xml"/><Relationship Id="rId26" Type="http://schemas.openxmlformats.org/officeDocument/2006/relationships/slideLayout" Target="../slideLayouts/slideLayout26.xml"/><Relationship Id="rId231" Type="http://schemas.openxmlformats.org/officeDocument/2006/relationships/slideLayout" Target="../slideLayouts/slideLayout231.xml"/><Relationship Id="rId252" Type="http://schemas.openxmlformats.org/officeDocument/2006/relationships/slideLayout" Target="../slideLayouts/slideLayout252.xml"/><Relationship Id="rId273" Type="http://schemas.openxmlformats.org/officeDocument/2006/relationships/slideLayout" Target="../slideLayouts/slideLayout273.xml"/><Relationship Id="rId47" Type="http://schemas.openxmlformats.org/officeDocument/2006/relationships/slideLayout" Target="../slideLayouts/slideLayout47.xml"/><Relationship Id="rId68" Type="http://schemas.openxmlformats.org/officeDocument/2006/relationships/slideLayout" Target="../slideLayouts/slideLayout68.xml"/><Relationship Id="rId89" Type="http://schemas.openxmlformats.org/officeDocument/2006/relationships/slideLayout" Target="../slideLayouts/slideLayout89.xml"/><Relationship Id="rId112" Type="http://schemas.openxmlformats.org/officeDocument/2006/relationships/slideLayout" Target="../slideLayouts/slideLayout112.xml"/><Relationship Id="rId133" Type="http://schemas.openxmlformats.org/officeDocument/2006/relationships/slideLayout" Target="../slideLayouts/slideLayout133.xml"/><Relationship Id="rId154" Type="http://schemas.openxmlformats.org/officeDocument/2006/relationships/slideLayout" Target="../slideLayouts/slideLayout154.xml"/><Relationship Id="rId175" Type="http://schemas.openxmlformats.org/officeDocument/2006/relationships/slideLayout" Target="../slideLayouts/slideLayout175.xml"/><Relationship Id="rId196" Type="http://schemas.openxmlformats.org/officeDocument/2006/relationships/slideLayout" Target="../slideLayouts/slideLayout196.xml"/><Relationship Id="rId200" Type="http://schemas.openxmlformats.org/officeDocument/2006/relationships/slideLayout" Target="../slideLayouts/slideLayout200.xml"/><Relationship Id="rId16" Type="http://schemas.openxmlformats.org/officeDocument/2006/relationships/slideLayout" Target="../slideLayouts/slideLayout16.xml"/><Relationship Id="rId221" Type="http://schemas.openxmlformats.org/officeDocument/2006/relationships/slideLayout" Target="../slideLayouts/slideLayout221.xml"/><Relationship Id="rId242" Type="http://schemas.openxmlformats.org/officeDocument/2006/relationships/slideLayout" Target="../slideLayouts/slideLayout242.xml"/><Relationship Id="rId263" Type="http://schemas.openxmlformats.org/officeDocument/2006/relationships/slideLayout" Target="../slideLayouts/slideLayout263.xml"/><Relationship Id="rId284" Type="http://schemas.openxmlformats.org/officeDocument/2006/relationships/image" Target="../media/image1.emf"/><Relationship Id="rId37" Type="http://schemas.openxmlformats.org/officeDocument/2006/relationships/slideLayout" Target="../slideLayouts/slideLayout37.xml"/><Relationship Id="rId58" Type="http://schemas.openxmlformats.org/officeDocument/2006/relationships/slideLayout" Target="../slideLayouts/slideLayout58.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123" Type="http://schemas.openxmlformats.org/officeDocument/2006/relationships/slideLayout" Target="../slideLayouts/slideLayout123.xml"/><Relationship Id="rId144" Type="http://schemas.openxmlformats.org/officeDocument/2006/relationships/slideLayout" Target="../slideLayouts/slideLayout144.xml"/><Relationship Id="rId90" Type="http://schemas.openxmlformats.org/officeDocument/2006/relationships/slideLayout" Target="../slideLayouts/slideLayout90.xml"/><Relationship Id="rId165" Type="http://schemas.openxmlformats.org/officeDocument/2006/relationships/slideLayout" Target="../slideLayouts/slideLayout165.xml"/><Relationship Id="rId186" Type="http://schemas.openxmlformats.org/officeDocument/2006/relationships/slideLayout" Target="../slideLayouts/slideLayout186.xml"/><Relationship Id="rId211" Type="http://schemas.openxmlformats.org/officeDocument/2006/relationships/slideLayout" Target="../slideLayouts/slideLayout211.xml"/><Relationship Id="rId232" Type="http://schemas.openxmlformats.org/officeDocument/2006/relationships/slideLayout" Target="../slideLayouts/slideLayout232.xml"/><Relationship Id="rId253" Type="http://schemas.openxmlformats.org/officeDocument/2006/relationships/slideLayout" Target="../slideLayouts/slideLayout253.xml"/><Relationship Id="rId274" Type="http://schemas.openxmlformats.org/officeDocument/2006/relationships/slideLayout" Target="../slideLayouts/slideLayout274.xml"/><Relationship Id="rId27" Type="http://schemas.openxmlformats.org/officeDocument/2006/relationships/slideLayout" Target="../slideLayouts/slideLayout27.xml"/><Relationship Id="rId48" Type="http://schemas.openxmlformats.org/officeDocument/2006/relationships/slideLayout" Target="../slideLayouts/slideLayout48.xml"/><Relationship Id="rId69" Type="http://schemas.openxmlformats.org/officeDocument/2006/relationships/slideLayout" Target="../slideLayouts/slideLayout69.xml"/><Relationship Id="rId113" Type="http://schemas.openxmlformats.org/officeDocument/2006/relationships/slideLayout" Target="../slideLayouts/slideLayout113.xml"/><Relationship Id="rId134" Type="http://schemas.openxmlformats.org/officeDocument/2006/relationships/slideLayout" Target="../slideLayouts/slideLayout134.xml"/><Relationship Id="rId80" Type="http://schemas.openxmlformats.org/officeDocument/2006/relationships/slideLayout" Target="../slideLayouts/slideLayout80.xml"/><Relationship Id="rId155" Type="http://schemas.openxmlformats.org/officeDocument/2006/relationships/slideLayout" Target="../slideLayouts/slideLayout155.xml"/><Relationship Id="rId176" Type="http://schemas.openxmlformats.org/officeDocument/2006/relationships/slideLayout" Target="../slideLayouts/slideLayout176.xml"/><Relationship Id="rId197" Type="http://schemas.openxmlformats.org/officeDocument/2006/relationships/slideLayout" Target="../slideLayouts/slideLayout197.xml"/><Relationship Id="rId201" Type="http://schemas.openxmlformats.org/officeDocument/2006/relationships/slideLayout" Target="../slideLayouts/slideLayout201.xml"/><Relationship Id="rId222" Type="http://schemas.openxmlformats.org/officeDocument/2006/relationships/slideLayout" Target="../slideLayouts/slideLayout222.xml"/><Relationship Id="rId243" Type="http://schemas.openxmlformats.org/officeDocument/2006/relationships/slideLayout" Target="../slideLayouts/slideLayout243.xml"/><Relationship Id="rId264" Type="http://schemas.openxmlformats.org/officeDocument/2006/relationships/slideLayout" Target="../slideLayouts/slideLayout264.xml"/><Relationship Id="rId285" Type="http://schemas.openxmlformats.org/officeDocument/2006/relationships/image" Target="../media/image2.gif"/><Relationship Id="rId17" Type="http://schemas.openxmlformats.org/officeDocument/2006/relationships/slideLayout" Target="../slideLayouts/slideLayout17.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124" Type="http://schemas.openxmlformats.org/officeDocument/2006/relationships/slideLayout" Target="../slideLayouts/slideLayout124.xml"/><Relationship Id="rId70" Type="http://schemas.openxmlformats.org/officeDocument/2006/relationships/slideLayout" Target="../slideLayouts/slideLayout70.xml"/><Relationship Id="rId91" Type="http://schemas.openxmlformats.org/officeDocument/2006/relationships/slideLayout" Target="../slideLayouts/slideLayout91.xml"/><Relationship Id="rId145" Type="http://schemas.openxmlformats.org/officeDocument/2006/relationships/slideLayout" Target="../slideLayouts/slideLayout145.xml"/><Relationship Id="rId166" Type="http://schemas.openxmlformats.org/officeDocument/2006/relationships/slideLayout" Target="../slideLayouts/slideLayout166.xml"/><Relationship Id="rId187" Type="http://schemas.openxmlformats.org/officeDocument/2006/relationships/slideLayout" Target="../slideLayouts/slideLayout187.xml"/><Relationship Id="rId1" Type="http://schemas.openxmlformats.org/officeDocument/2006/relationships/slideLayout" Target="../slideLayouts/slideLayout1.xml"/><Relationship Id="rId212" Type="http://schemas.openxmlformats.org/officeDocument/2006/relationships/slideLayout" Target="../slideLayouts/slideLayout212.xml"/><Relationship Id="rId233" Type="http://schemas.openxmlformats.org/officeDocument/2006/relationships/slideLayout" Target="../slideLayouts/slideLayout233.xml"/><Relationship Id="rId254" Type="http://schemas.openxmlformats.org/officeDocument/2006/relationships/slideLayout" Target="../slideLayouts/slideLayout254.xml"/><Relationship Id="rId28" Type="http://schemas.openxmlformats.org/officeDocument/2006/relationships/slideLayout" Target="../slideLayouts/slideLayout28.xml"/><Relationship Id="rId49" Type="http://schemas.openxmlformats.org/officeDocument/2006/relationships/slideLayout" Target="../slideLayouts/slideLayout49.xml"/><Relationship Id="rId114" Type="http://schemas.openxmlformats.org/officeDocument/2006/relationships/slideLayout" Target="../slideLayouts/slideLayout114.xml"/><Relationship Id="rId275" Type="http://schemas.openxmlformats.org/officeDocument/2006/relationships/slideLayout" Target="../slideLayouts/slideLayout275.xml"/><Relationship Id="rId60" Type="http://schemas.openxmlformats.org/officeDocument/2006/relationships/slideLayout" Target="../slideLayouts/slideLayout60.xml"/><Relationship Id="rId81" Type="http://schemas.openxmlformats.org/officeDocument/2006/relationships/slideLayout" Target="../slideLayouts/slideLayout81.xml"/><Relationship Id="rId135" Type="http://schemas.openxmlformats.org/officeDocument/2006/relationships/slideLayout" Target="../slideLayouts/slideLayout135.xml"/><Relationship Id="rId156" Type="http://schemas.openxmlformats.org/officeDocument/2006/relationships/slideLayout" Target="../slideLayouts/slideLayout156.xml"/><Relationship Id="rId177" Type="http://schemas.openxmlformats.org/officeDocument/2006/relationships/slideLayout" Target="../slideLayouts/slideLayout177.xml"/><Relationship Id="rId198" Type="http://schemas.openxmlformats.org/officeDocument/2006/relationships/slideLayout" Target="../slideLayouts/slideLayout198.xml"/><Relationship Id="rId202" Type="http://schemas.openxmlformats.org/officeDocument/2006/relationships/slideLayout" Target="../slideLayouts/slideLayout202.xml"/><Relationship Id="rId223" Type="http://schemas.openxmlformats.org/officeDocument/2006/relationships/slideLayout" Target="../slideLayouts/slideLayout223.xml"/><Relationship Id="rId244" Type="http://schemas.openxmlformats.org/officeDocument/2006/relationships/slideLayout" Target="../slideLayouts/slideLayout24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C9BF8A12-87E0-B465-F8B5-BB95233F935C}"/>
              </a:ext>
            </a:extLst>
          </p:cNvPr>
          <p:cNvGraphicFramePr>
            <a:graphicFrameLocks noChangeAspect="1"/>
          </p:cNvGraphicFramePr>
          <p:nvPr userDrawn="1">
            <p:custDataLst>
              <p:tags r:id="rId278"/>
            </p:custDataLst>
            <p:extLst>
              <p:ext uri="{D42A27DB-BD31-4B8C-83A1-F6EECF244321}">
                <p14:modId xmlns:p14="http://schemas.microsoft.com/office/powerpoint/2010/main" val="18580480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83" imgW="338" imgH="338" progId="TCLayout.ActiveDocument.1">
                  <p:embed/>
                </p:oleObj>
              </mc:Choice>
              <mc:Fallback>
                <p:oleObj name="think-cell Slide" r:id="rId283" imgW="338" imgH="338" progId="TCLayout.ActiveDocument.1">
                  <p:embed/>
                  <p:pic>
                    <p:nvPicPr>
                      <p:cNvPr id="15" name="think-cell data - do not delete" hidden="1">
                        <a:extLst>
                          <a:ext uri="{FF2B5EF4-FFF2-40B4-BE49-F238E27FC236}">
                            <a16:creationId xmlns:a16="http://schemas.microsoft.com/office/drawing/2014/main" id="{C9BF8A12-87E0-B465-F8B5-BB95233F935C}"/>
                          </a:ext>
                        </a:extLst>
                      </p:cNvPr>
                      <p:cNvPicPr/>
                      <p:nvPr/>
                    </p:nvPicPr>
                    <p:blipFill>
                      <a:blip r:embed="rId284"/>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11189" y="432000"/>
            <a:ext cx="8169275" cy="684212"/>
          </a:xfrm>
          <a:prstGeom prst="rect">
            <a:avLst/>
          </a:prstGeom>
        </p:spPr>
        <p:txBody>
          <a:bodyPr vert="horz" lIns="0" tIns="0" rIns="0" bIns="0" rtlCol="0" anchor="b">
            <a:normAutofit/>
          </a:bodyPr>
          <a:lstStyle/>
          <a:p>
            <a:r>
              <a:rPr lang="en-US" noProof="1"/>
              <a:t>Add title</a:t>
            </a:r>
          </a:p>
        </p:txBody>
      </p:sp>
      <p:sp>
        <p:nvSpPr>
          <p:cNvPr id="3" name="Text Placeholder 2"/>
          <p:cNvSpPr>
            <a:spLocks noGrp="1"/>
          </p:cNvSpPr>
          <p:nvPr>
            <p:ph type="body" idx="1"/>
          </p:nvPr>
        </p:nvSpPr>
        <p:spPr>
          <a:xfrm>
            <a:off x="611186" y="1258886"/>
            <a:ext cx="8683200" cy="5058000"/>
          </a:xfrm>
          <a:prstGeom prst="rect">
            <a:avLst/>
          </a:prstGeom>
        </p:spPr>
        <p:txBody>
          <a:bodyPr vert="horz" lIns="0" tIns="0" rIns="0" bIns="0" rtlCol="0">
            <a:normAutofit/>
          </a:bodyPr>
          <a:lstStyle/>
          <a:p>
            <a:pPr lvl="0"/>
            <a:r>
              <a:rPr lang="en-US" noProof="1"/>
              <a:t>Add text</a:t>
            </a:r>
          </a:p>
          <a:p>
            <a:pPr lvl="1"/>
            <a:r>
              <a:rPr lang="en-US" noProof="1"/>
              <a:t>Second level</a:t>
            </a:r>
          </a:p>
          <a:p>
            <a:pPr lvl="2"/>
            <a:r>
              <a:rPr lang="en-US" noProof="1"/>
              <a:t>Third level</a:t>
            </a:r>
          </a:p>
          <a:p>
            <a:pPr lvl="3"/>
            <a:r>
              <a:rPr lang="en-US" noProof="1"/>
              <a:t>Fourth level</a:t>
            </a:r>
          </a:p>
          <a:p>
            <a:pPr lvl="4"/>
            <a:r>
              <a:rPr lang="en-US" noProof="1"/>
              <a:t>Fifth level</a:t>
            </a:r>
          </a:p>
          <a:p>
            <a:pPr lvl="5"/>
            <a:r>
              <a:rPr lang="en-US" noProof="1"/>
              <a:t>Sixth level</a:t>
            </a:r>
          </a:p>
          <a:p>
            <a:pPr lvl="6"/>
            <a:r>
              <a:rPr lang="en-US" noProof="1"/>
              <a:t>Seventh level</a:t>
            </a:r>
          </a:p>
          <a:p>
            <a:pPr lvl="7"/>
            <a:r>
              <a:rPr lang="en-US" noProof="1"/>
              <a:t>Eighth level</a:t>
            </a:r>
          </a:p>
          <a:p>
            <a:pPr lvl="8"/>
            <a:r>
              <a:rPr lang="en-US" noProof="1"/>
              <a:t>Ninth level</a:t>
            </a:r>
          </a:p>
        </p:txBody>
      </p:sp>
      <p:sp>
        <p:nvSpPr>
          <p:cNvPr id="6" name="Slide Number Placeholder 5"/>
          <p:cNvSpPr>
            <a:spLocks noGrp="1"/>
          </p:cNvSpPr>
          <p:nvPr>
            <p:ph type="sldNum" sz="quarter" idx="4"/>
            <p:custDataLst>
              <p:tags r:id="rId279"/>
            </p:custDataLst>
          </p:nvPr>
        </p:nvSpPr>
        <p:spPr>
          <a:xfrm>
            <a:off x="4964401" y="6642000"/>
            <a:ext cx="4330800" cy="107950"/>
          </a:xfrm>
          <a:prstGeom prst="rect">
            <a:avLst/>
          </a:prstGeom>
        </p:spPr>
        <p:txBody>
          <a:bodyPr vert="horz" lIns="0" tIns="0" rIns="0" bIns="0" rtlCol="0" anchor="t"/>
          <a:lstStyle>
            <a:lvl1pPr algn="r">
              <a:lnSpc>
                <a:spcPct val="100000"/>
              </a:lnSpc>
              <a:defRPr sz="800" spc="0">
                <a:solidFill>
                  <a:srgbClr val="666666"/>
                </a:solidFill>
              </a:defRPr>
            </a:lvl1pPr>
          </a:lstStyle>
          <a:p>
            <a:fld id="{30CDF500-3E6E-46FA-8FA2-C137A14A5B1C}" type="slidenum">
              <a:rPr lang="en-US" smtClean="0"/>
              <a:pPr/>
              <a:t>‹#›</a:t>
            </a:fld>
            <a:endParaRPr lang="en-US"/>
          </a:p>
        </p:txBody>
      </p:sp>
      <p:pic>
        <p:nvPicPr>
          <p:cNvPr id="7" name="Logo"/>
          <p:cNvPicPr>
            <a:picLocks/>
          </p:cNvPicPr>
          <p:nvPr userDrawn="1">
            <p:custDataLst>
              <p:tags r:id="rId280"/>
            </p:custDataLst>
          </p:nvPr>
        </p:nvPicPr>
        <p:blipFill>
          <a:blip r:embed="rId285" cstate="print">
            <a:extLst>
              <a:ext uri="{28A0092B-C50C-407E-A947-70E740481C1C}">
                <a14:useLocalDpi xmlns:a14="http://schemas.microsoft.com/office/drawing/2010/main" val="0"/>
              </a:ext>
            </a:extLst>
          </a:blip>
          <a:stretch>
            <a:fillRect/>
          </a:stretch>
        </p:blipFill>
        <p:spPr>
          <a:xfrm>
            <a:off x="8791200" y="288000"/>
            <a:ext cx="503238" cy="503238"/>
          </a:xfrm>
          <a:prstGeom prst="rect">
            <a:avLst/>
          </a:prstGeom>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pic>
      <p:sp>
        <p:nvSpPr>
          <p:cNvPr id="9" name="Footer" hidden="1">
            <a:extLst>
              <a:ext uri="{FF2B5EF4-FFF2-40B4-BE49-F238E27FC236}">
                <a16:creationId xmlns:a16="http://schemas.microsoft.com/office/drawing/2014/main" id="{DBAE3F27-EC0D-4F33-9FB6-8224636D5FEF}"/>
              </a:ext>
            </a:extLst>
          </p:cNvPr>
          <p:cNvSpPr txBox="1">
            <a:spLocks/>
          </p:cNvSpPr>
          <p:nvPr userDrawn="1"/>
        </p:nvSpPr>
        <p:spPr>
          <a:xfrm>
            <a:off x="5817096" y="4509120"/>
            <a:ext cx="2613621" cy="19236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defTabSz="742950" eaLnBrk="1" fontAlgn="auto" latinLnBrk="0" hangingPunct="1">
              <a:lnSpc>
                <a:spcPct val="108000"/>
              </a:lnSpc>
              <a:spcBef>
                <a:spcPts val="0"/>
              </a:spcBef>
              <a:spcAft>
                <a:spcPts val="0"/>
              </a:spcAft>
              <a:buClrTx/>
              <a:buSzTx/>
              <a:buFontTx/>
              <a:buNone/>
              <a:tabLst/>
              <a:defRPr/>
            </a:pPr>
            <a:r>
              <a:rPr kumimoji="0" lang="en-US" sz="800" b="0" i="0" u="none" strike="noStrike" kern="0" cap="none" spc="0" normalizeH="0" baseline="0" noProof="1">
                <a:ln>
                  <a:noFill/>
                </a:ln>
                <a:solidFill>
                  <a:srgbClr val="666666"/>
                </a:solidFill>
                <a:effectLst/>
                <a:uLnTx/>
                <a:uFillTx/>
              </a:rPr>
              <a:t>%mdAuthorShortcut%%mdDepartmentShortcut%</a:t>
            </a:r>
          </a:p>
        </p:txBody>
      </p:sp>
      <p:sp>
        <p:nvSpPr>
          <p:cNvPr id="10" name="Copyrightbox" hidden="1">
            <a:extLst>
              <a:ext uri="{FF2B5EF4-FFF2-40B4-BE49-F238E27FC236}">
                <a16:creationId xmlns:a16="http://schemas.microsoft.com/office/drawing/2014/main" id="{2580284A-9E62-45D8-BB4D-A42E219FD875}"/>
              </a:ext>
            </a:extLst>
          </p:cNvPr>
          <p:cNvSpPr txBox="1">
            <a:spLocks/>
          </p:cNvSpPr>
          <p:nvPr userDrawn="1"/>
        </p:nvSpPr>
        <p:spPr>
          <a:xfrm>
            <a:off x="6249144" y="4725144"/>
            <a:ext cx="3023850" cy="216024"/>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defTabSz="742950" eaLnBrk="1" fontAlgn="auto" latinLnBrk="0" hangingPunct="1">
              <a:lnSpc>
                <a:spcPct val="108000"/>
              </a:lnSpc>
              <a:spcBef>
                <a:spcPts val="0"/>
              </a:spcBef>
              <a:spcAft>
                <a:spcPts val="0"/>
              </a:spcAft>
              <a:buClrTx/>
              <a:buSzTx/>
              <a:buFontTx/>
              <a:buNone/>
              <a:tabLst/>
              <a:defRPr/>
            </a:pPr>
            <a:r>
              <a:rPr kumimoji="0" lang="en-US" sz="800" b="0" i="0" u="none" strike="noStrike" kern="0" cap="none" spc="0" normalizeH="0" baseline="0" noProof="1">
                <a:ln>
                  <a:noFill/>
                </a:ln>
                <a:solidFill>
                  <a:srgbClr val="666666"/>
                </a:solidFill>
                <a:effectLst/>
                <a:uLnTx/>
                <a:uFillTx/>
              </a:rPr>
              <a:t>%COPYRIGHT%</a:t>
            </a:r>
          </a:p>
        </p:txBody>
      </p:sp>
      <p:sp>
        <p:nvSpPr>
          <p:cNvPr id="11" name="DateSlides" hidden="1">
            <a:extLst>
              <a:ext uri="{FF2B5EF4-FFF2-40B4-BE49-F238E27FC236}">
                <a16:creationId xmlns:a16="http://schemas.microsoft.com/office/drawing/2014/main" id="{082BCD38-1833-4AF4-9CA7-5EA0FF06B5C6}"/>
              </a:ext>
            </a:extLst>
          </p:cNvPr>
          <p:cNvSpPr txBox="1">
            <a:spLocks/>
          </p:cNvSpPr>
          <p:nvPr userDrawn="1"/>
        </p:nvSpPr>
        <p:spPr>
          <a:xfrm>
            <a:off x="3800872" y="5517232"/>
            <a:ext cx="4319994" cy="107950"/>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none" lIns="0" tIns="0" rIns="0" bIns="0" rtlCol="0" anchor="t">
            <a:noAutofit/>
          </a:bodyPr>
          <a:lstStyle/>
          <a:p>
            <a:pPr marL="0" marR="0" lvl="0" indent="0" algn="r" defTabSz="742950" eaLnBrk="1" fontAlgn="auto" latinLnBrk="0" hangingPunct="1">
              <a:lnSpc>
                <a:spcPct val="108000"/>
              </a:lnSpc>
              <a:spcBef>
                <a:spcPts val="0"/>
              </a:spcBef>
              <a:spcAft>
                <a:spcPts val="0"/>
              </a:spcAft>
              <a:buClrTx/>
              <a:buSzTx/>
              <a:buFontTx/>
              <a:buNone/>
              <a:tabLst/>
              <a:defRPr/>
            </a:pPr>
            <a:r>
              <a:rPr kumimoji="0" lang="en-US" sz="800" b="0" i="0" u="none" strike="noStrike" kern="0" cap="none" spc="0" normalizeH="0" baseline="0" noProof="1">
                <a:ln>
                  <a:noFill/>
                </a:ln>
                <a:solidFill>
                  <a:srgbClr val="666666"/>
                </a:solidFill>
                <a:effectLst/>
                <a:uLnTx/>
                <a:uFillTx/>
              </a:rPr>
              <a:t>%DATEFORMAT_02%</a:t>
            </a:r>
          </a:p>
        </p:txBody>
      </p:sp>
      <p:sp>
        <p:nvSpPr>
          <p:cNvPr id="5" name="SecurityLabelSmall" hidden="1">
            <a:extLst>
              <a:ext uri="{FF2B5EF4-FFF2-40B4-BE49-F238E27FC236}">
                <a16:creationId xmlns:a16="http://schemas.microsoft.com/office/drawing/2014/main" id="{5ADE1478-7695-7D05-E7BE-D5F63093BD8E}"/>
              </a:ext>
            </a:extLst>
          </p:cNvPr>
          <p:cNvSpPr txBox="1">
            <a:spLocks/>
          </p:cNvSpPr>
          <p:nvPr userDrawn="1"/>
        </p:nvSpPr>
        <p:spPr>
          <a:xfrm>
            <a:off x="6969224" y="5661248"/>
            <a:ext cx="1800225" cy="144016"/>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ctr" defTabSz="742950" eaLnBrk="0" fontAlgn="base" latinLnBrk="0" hangingPunct="0">
              <a:lnSpc>
                <a:spcPct val="108000"/>
              </a:lnSpc>
              <a:spcBef>
                <a:spcPct val="0"/>
              </a:spcBef>
              <a:spcAft>
                <a:spcPct val="0"/>
              </a:spcAft>
              <a:buClrTx/>
              <a:buSzTx/>
              <a:buFontTx/>
              <a:buNone/>
              <a:tabLst/>
              <a:defRPr/>
            </a:pPr>
            <a:r>
              <a:rPr kumimoji="0" lang="en-US" sz="800" b="0" i="0" u="none" strike="noStrike" kern="0" cap="none" spc="0" normalizeH="0" baseline="0" noProof="1">
                <a:ln>
                  <a:noFill/>
                </a:ln>
                <a:solidFill>
                  <a:srgbClr val="666666"/>
                </a:solidFill>
                <a:effectLst/>
                <a:uLnTx/>
                <a:uFillTx/>
              </a:rPr>
              <a:t>%SECURITY_LABEL%</a:t>
            </a:r>
          </a:p>
        </p:txBody>
      </p:sp>
      <p:sp>
        <p:nvSpPr>
          <p:cNvPr id="4" name="PresTypeTitle" hidden="1">
            <a:extLst>
              <a:ext uri="{FF2B5EF4-FFF2-40B4-BE49-F238E27FC236}">
                <a16:creationId xmlns:a16="http://schemas.microsoft.com/office/drawing/2014/main" id="{A07FF685-3C00-BA94-AAD3-649DF79D4841}"/>
              </a:ext>
            </a:extLst>
          </p:cNvPr>
          <p:cNvSpPr txBox="1">
            <a:spLocks/>
          </p:cNvSpPr>
          <p:nvPr userDrawn="1">
            <p:custDataLst>
              <p:tags r:id="rId281"/>
            </p:custDataLst>
          </p:nvPr>
        </p:nvSpPr>
        <p:spPr>
          <a:xfrm>
            <a:off x="6321152" y="5877272"/>
            <a:ext cx="2015504" cy="288032"/>
          </a:xfrm>
          <a:prstGeom prst="rect">
            <a:avLst/>
          </a:prstGeom>
          <a:noFill/>
        </p:spPr>
        <p:txBody>
          <a:bodyPr wrap="square" lIns="0" tIns="0" rIns="0" bIns="0" rtlCol="0">
            <a:noAutofit/>
          </a:bodyPr>
          <a:lstStyle/>
          <a:p>
            <a:pPr algn="r">
              <a:lnSpc>
                <a:spcPct val="83000"/>
              </a:lnSpc>
            </a:pPr>
            <a:r>
              <a:rPr lang="en-US" sz="1400" spc="0" noProof="1">
                <a:solidFill>
                  <a:srgbClr val="666666"/>
                </a:solidFill>
              </a:rPr>
              <a:t>%prestype%</a:t>
            </a:r>
          </a:p>
        </p:txBody>
      </p:sp>
      <p:sp>
        <p:nvSpPr>
          <p:cNvPr id="12" name="FooterOnTitleSlide" hidden="1">
            <a:extLst>
              <a:ext uri="{FF2B5EF4-FFF2-40B4-BE49-F238E27FC236}">
                <a16:creationId xmlns:a16="http://schemas.microsoft.com/office/drawing/2014/main" id="{89564B98-1406-4268-BA53-F98C74AE1575}"/>
              </a:ext>
            </a:extLst>
          </p:cNvPr>
          <p:cNvSpPr txBox="1">
            <a:spLocks/>
          </p:cNvSpPr>
          <p:nvPr userDrawn="1"/>
        </p:nvSpPr>
        <p:spPr>
          <a:xfrm>
            <a:off x="5673080" y="5229200"/>
            <a:ext cx="2914502" cy="181525"/>
          </a:xfrm>
          <a:prstGeom prst="rect">
            <a:avLst/>
          </a:prstGeom>
          <a:noFill/>
        </p:spPr>
        <p:txBody>
          <a:bodyPr wrap="square" lIns="0" tIns="0" rIns="0" bIns="0" rtlCol="0">
            <a:spAutoFit/>
          </a:bodyPr>
          <a:lstStyle/>
          <a:p>
            <a:pPr>
              <a:lnSpc>
                <a:spcPct val="83000"/>
              </a:lnSpc>
            </a:pPr>
            <a:r>
              <a:rPr lang="en-US" sz="1400" spc="0" noProof="1">
                <a:solidFill>
                  <a:srgbClr val="666666"/>
                </a:solidFill>
              </a:rPr>
              <a:t>%mdVenue%%dateformat_01%</a:t>
            </a:r>
          </a:p>
        </p:txBody>
      </p:sp>
      <p:sp>
        <p:nvSpPr>
          <p:cNvPr id="13" name="SecurityLabel" hidden="1">
            <a:extLst>
              <a:ext uri="{FF2B5EF4-FFF2-40B4-BE49-F238E27FC236}">
                <a16:creationId xmlns:a16="http://schemas.microsoft.com/office/drawing/2014/main" id="{6CD7080D-EC78-4CD5-A80A-A94D74D0596E}"/>
              </a:ext>
            </a:extLst>
          </p:cNvPr>
          <p:cNvSpPr txBox="1">
            <a:spLocks/>
          </p:cNvSpPr>
          <p:nvPr userDrawn="1"/>
        </p:nvSpPr>
        <p:spPr>
          <a:xfrm>
            <a:off x="6609184" y="4941168"/>
            <a:ext cx="1800225" cy="237083"/>
          </a:xfrm>
          <a:prstGeom prst="rect">
            <a:avLst/>
          </a:prstGeom>
          <a:noFill/>
          <a:ln w="0">
            <a:noFill/>
          </a:ln>
          <a:effectLst/>
          <a:extLst>
            <a:ext uri="{91240B29-F687-4F45-9708-019B960494DF}">
              <a14:hiddenLine xmlns:a14="http://schemas.microsoft.com/office/drawing/2010/main" w="0">
                <a:solidFill>
                  <a:schemeClr val="tx1"/>
                </a:solidFill>
              </a14:hiddenLine>
            </a:ext>
            <a:ext uri="{AF507438-7753-43E0-B8FC-AC1667EBCBE1}">
              <a14:hiddenEffects xmlns:a14="http://schemas.microsoft.com/office/drawing/2010/main">
                <a:effectLst>
                  <a:outerShdw blurRad="63500" rotWithShape="0">
                    <a:scrgbClr r="0" g="0" b="0"/>
                  </a:outerShdw>
                </a:effectLst>
              </a14:hiddenEffects>
            </a:ext>
            <a:ext uri="{53640926-AAD7-44D8-BBD7-CCE9431645EC}">
              <a14:shadowObscured xmlns:a14="http://schemas.microsoft.com/office/drawing/2010/main"/>
            </a:ext>
          </a:extLst>
        </p:spPr>
        <p:txBody>
          <a:bodyPr vert="horz" wrap="square" lIns="0" tIns="0" rIns="0" bIns="0" rtlCol="0" anchor="t">
            <a:noAutofit/>
          </a:bodyPr>
          <a:lstStyle/>
          <a:p>
            <a:pPr marL="0" marR="0" lvl="0" indent="0" algn="l" defTabSz="742950" eaLnBrk="0" fontAlgn="base" latinLnBrk="0" hangingPunct="0">
              <a:lnSpc>
                <a:spcPct val="108000"/>
              </a:lnSpc>
              <a:spcBef>
                <a:spcPct val="0"/>
              </a:spcBef>
              <a:spcAft>
                <a:spcPct val="0"/>
              </a:spcAft>
              <a:buClrTx/>
              <a:buSzTx/>
              <a:buFontTx/>
              <a:buNone/>
              <a:tabLst/>
              <a:defRPr/>
            </a:pPr>
            <a:r>
              <a:rPr kumimoji="0" lang="en-US" sz="1400" b="1" i="0" u="none" strike="noStrike" kern="0" cap="none" spc="0" normalizeH="0" baseline="0" noProof="1">
                <a:ln>
                  <a:noFill/>
                </a:ln>
                <a:solidFill>
                  <a:srgbClr val="666666"/>
                </a:solidFill>
                <a:effectLst/>
                <a:uLnTx/>
                <a:uFillTx/>
              </a:rPr>
              <a:t>%SECURITY_LABEL%</a:t>
            </a:r>
          </a:p>
        </p:txBody>
      </p:sp>
      <p:graphicFrame>
        <p:nvGraphicFramePr>
          <p:cNvPr id="8" name="Claim2" hidden="1">
            <a:extLst>
              <a:ext uri="{FF2B5EF4-FFF2-40B4-BE49-F238E27FC236}">
                <a16:creationId xmlns:a16="http://schemas.microsoft.com/office/drawing/2014/main" id="{88C0E01D-42DE-2165-CC42-DF85F3C71D9B}"/>
              </a:ext>
            </a:extLst>
          </p:cNvPr>
          <p:cNvGraphicFramePr>
            <a:graphicFrameLocks noGrp="1"/>
          </p:cNvGraphicFramePr>
          <p:nvPr userDrawn="1">
            <p:custDataLst>
              <p:tags r:id="rId282"/>
            </p:custDataLst>
            <p:extLst>
              <p:ext uri="{D42A27DB-BD31-4B8C-83A1-F6EECF244321}">
                <p14:modId xmlns:p14="http://schemas.microsoft.com/office/powerpoint/2010/main" val="157940471"/>
              </p:ext>
            </p:extLst>
          </p:nvPr>
        </p:nvGraphicFramePr>
        <p:xfrm>
          <a:off x="8553400" y="836712"/>
          <a:ext cx="1080120" cy="180000"/>
        </p:xfrm>
        <a:graphic>
          <a:graphicData uri="http://schemas.openxmlformats.org/drawingml/2006/table">
            <a:tbl>
              <a:tblPr>
                <a:tableStyleId>{5C22544A-7EE6-4342-B048-85BDC9FD1C3A}</a:tableStyleId>
              </a:tblPr>
              <a:tblGrid>
                <a:gridCol w="1080120">
                  <a:extLst>
                    <a:ext uri="{9D8B030D-6E8A-4147-A177-3AD203B41FA5}">
                      <a16:colId xmlns:a16="http://schemas.microsoft.com/office/drawing/2014/main" val="3006417831"/>
                    </a:ext>
                  </a:extLst>
                </a:gridCol>
              </a:tblGrid>
              <a:tr h="180000">
                <a:tc>
                  <a:txBody>
                    <a:bodyPr/>
                    <a:lstStyle/>
                    <a:p>
                      <a:r>
                        <a:rPr lang="de-DE" sz="800">
                          <a:solidFill>
                            <a:schemeClr val="tx1">
                              <a:lumMod val="50000"/>
                              <a:lumOff val="50000"/>
                            </a:schemeClr>
                          </a:solidFill>
                        </a:rPr>
                        <a:t>%CLAIM%</a:t>
                      </a:r>
                    </a:p>
                  </a:txBody>
                  <a:tcPr marL="54000" marR="0" marT="0" marB="0" anchor="ctr">
                    <a:lnL w="6350" cap="flat" cmpd="sng" algn="ctr">
                      <a:solidFill>
                        <a:schemeClr val="tx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433258827"/>
                  </a:ext>
                </a:extLst>
              </a:tr>
            </a:tbl>
          </a:graphicData>
        </a:graphic>
      </p:graphicFrame>
    </p:spTree>
  </p:cSld>
  <p:clrMap bg1="lt1" tx1="dk1" bg2="lt2" tx2="dk2" accent1="accent1" accent2="accent2" accent3="accent3" accent4="accent4" accent5="accent5" accent6="accent6" hlink="hlink" folHlink="folHlink"/>
  <p:sldLayoutIdLst>
    <p:sldLayoutId id="2147483688" r:id="rId1"/>
    <p:sldLayoutId id="2147483712" r:id="rId2"/>
    <p:sldLayoutId id="2147483713" r:id="rId3"/>
    <p:sldLayoutId id="2147483719" r:id="rId4"/>
    <p:sldLayoutId id="2147483741" r:id="rId5"/>
    <p:sldLayoutId id="2147483742" r:id="rId6"/>
    <p:sldLayoutId id="2147483814" r:id="rId7"/>
    <p:sldLayoutId id="2147483757" r:id="rId8"/>
    <p:sldLayoutId id="2147483779" r:id="rId9"/>
    <p:sldLayoutId id="2147483780" r:id="rId10"/>
    <p:sldLayoutId id="2147483786" r:id="rId11"/>
    <p:sldLayoutId id="2147483808" r:id="rId12"/>
    <p:sldLayoutId id="2147483809" r:id="rId13"/>
    <p:sldLayoutId id="2147483875" r:id="rId14"/>
    <p:sldLayoutId id="2147483818" r:id="rId15"/>
    <p:sldLayoutId id="2147483840" r:id="rId16"/>
    <p:sldLayoutId id="2147483841" r:id="rId17"/>
    <p:sldLayoutId id="2147483847" r:id="rId18"/>
    <p:sldLayoutId id="2147483869" r:id="rId19"/>
    <p:sldLayoutId id="2147483870" r:id="rId20"/>
    <p:sldLayoutId id="2147483886" r:id="rId21"/>
    <p:sldLayoutId id="2147483959" r:id="rId22"/>
    <p:sldLayoutId id="2147483981" r:id="rId23"/>
    <p:sldLayoutId id="2147483982" r:id="rId24"/>
    <p:sldLayoutId id="2147483988" r:id="rId25"/>
    <p:sldLayoutId id="2147484010" r:id="rId26"/>
    <p:sldLayoutId id="2147484011" r:id="rId27"/>
    <p:sldLayoutId id="2147483947" r:id="rId28"/>
    <p:sldLayoutId id="2147483890" r:id="rId29"/>
    <p:sldLayoutId id="2147483912" r:id="rId30"/>
    <p:sldLayoutId id="2147483913" r:id="rId31"/>
    <p:sldLayoutId id="2147483919" r:id="rId32"/>
    <p:sldLayoutId id="2147483941" r:id="rId33"/>
    <p:sldLayoutId id="2147483942" r:id="rId34"/>
    <p:sldLayoutId id="2147484132" r:id="rId35"/>
    <p:sldLayoutId id="2147484098" r:id="rId36"/>
    <p:sldLayoutId id="2147484120" r:id="rId37"/>
    <p:sldLayoutId id="2147484121" r:id="rId38"/>
    <p:sldLayoutId id="2147484127" r:id="rId39"/>
    <p:sldLayoutId id="2147484029" r:id="rId40"/>
    <p:sldLayoutId id="2147484031" r:id="rId41"/>
    <p:sldLayoutId id="2147484086" r:id="rId42"/>
    <p:sldLayoutId id="2147484141" r:id="rId43"/>
    <p:sldLayoutId id="2147484046" r:id="rId44"/>
    <p:sldLayoutId id="2147484048" r:id="rId45"/>
    <p:sldLayoutId id="2147484058" r:id="rId46"/>
    <p:sldLayoutId id="2147484080" r:id="rId47"/>
    <p:sldLayoutId id="2147484081" r:id="rId48"/>
    <p:sldLayoutId id="2147483676" r:id="rId49"/>
    <p:sldLayoutId id="2147484146" r:id="rId50"/>
    <p:sldLayoutId id="2147484154" r:id="rId51"/>
    <p:sldLayoutId id="2147484155" r:id="rId52"/>
    <p:sldLayoutId id="2147484157" r:id="rId53"/>
    <p:sldLayoutId id="2147484163" r:id="rId54"/>
    <p:sldLayoutId id="2147484164" r:id="rId55"/>
    <p:sldLayoutId id="2147484165" r:id="rId56"/>
    <p:sldLayoutId id="2147484145" r:id="rId57"/>
    <p:sldLayoutId id="2147484152" r:id="rId58"/>
    <p:sldLayoutId id="2147484153" r:id="rId59"/>
    <p:sldLayoutId id="2147484156" r:id="rId60"/>
    <p:sldLayoutId id="2147484161" r:id="rId61"/>
    <p:sldLayoutId id="2147484162" r:id="rId62"/>
    <p:sldLayoutId id="2147484160" r:id="rId63"/>
    <p:sldLayoutId id="2147484166" r:id="rId64"/>
    <p:sldLayoutId id="2147484149" r:id="rId65"/>
    <p:sldLayoutId id="2147484150" r:id="rId66"/>
    <p:sldLayoutId id="2147484151" r:id="rId67"/>
    <p:sldLayoutId id="2147484158" r:id="rId68"/>
    <p:sldLayoutId id="2147484159" r:id="rId69"/>
    <p:sldLayoutId id="2147483672" r:id="rId70"/>
    <p:sldLayoutId id="2147483660" r:id="rId71"/>
    <p:sldLayoutId id="2147483671" r:id="rId72"/>
    <p:sldLayoutId id="2147483679" r:id="rId73"/>
    <p:sldLayoutId id="2147483680" r:id="rId74"/>
    <p:sldLayoutId id="2147483681" r:id="rId75"/>
    <p:sldLayoutId id="2147483690" r:id="rId76"/>
    <p:sldLayoutId id="2147483691" r:id="rId77"/>
    <p:sldLayoutId id="2147483887" r:id="rId78"/>
    <p:sldLayoutId id="2147483888" r:id="rId79"/>
    <p:sldLayoutId id="2147483950" r:id="rId80"/>
    <p:sldLayoutId id="2147483951" r:id="rId81"/>
    <p:sldLayoutId id="2147483952" r:id="rId82"/>
    <p:sldLayoutId id="2147483677" r:id="rId83"/>
    <p:sldLayoutId id="2147483678" r:id="rId84"/>
    <p:sldLayoutId id="2147484142" r:id="rId85"/>
    <p:sldLayoutId id="2147484143" r:id="rId86"/>
    <p:sldLayoutId id="2147484144" r:id="rId87"/>
    <p:sldLayoutId id="2147483682" r:id="rId88"/>
    <p:sldLayoutId id="2147483683" r:id="rId89"/>
    <p:sldLayoutId id="2147483684" r:id="rId90"/>
    <p:sldLayoutId id="2147484147" r:id="rId91"/>
    <p:sldLayoutId id="2147484148" r:id="rId92"/>
    <p:sldLayoutId id="2147483692" r:id="rId93"/>
    <p:sldLayoutId id="2147483693" r:id="rId94"/>
    <p:sldLayoutId id="2147483685" r:id="rId95"/>
    <p:sldLayoutId id="2147483686" r:id="rId96"/>
    <p:sldLayoutId id="2147483687" r:id="rId97"/>
    <p:sldLayoutId id="2147483689" r:id="rId98"/>
    <p:sldLayoutId id="2147483695" r:id="rId99"/>
    <p:sldLayoutId id="2147483696" r:id="rId100"/>
    <p:sldLayoutId id="2147483697" r:id="rId101"/>
    <p:sldLayoutId id="2147483698" r:id="rId102"/>
    <p:sldLayoutId id="2147483699" r:id="rId103"/>
    <p:sldLayoutId id="2147483700" r:id="rId104"/>
    <p:sldLayoutId id="2147483701" r:id="rId105"/>
    <p:sldLayoutId id="2147483702" r:id="rId106"/>
    <p:sldLayoutId id="2147483708" r:id="rId107"/>
    <p:sldLayoutId id="2147483709" r:id="rId108"/>
    <p:sldLayoutId id="2147483710" r:id="rId109"/>
    <p:sldLayoutId id="2147483711" r:id="rId110"/>
    <p:sldLayoutId id="2147483703" r:id="rId111"/>
    <p:sldLayoutId id="2147483704" r:id="rId112"/>
    <p:sldLayoutId id="2147483705" r:id="rId113"/>
    <p:sldLayoutId id="2147483707" r:id="rId114"/>
    <p:sldLayoutId id="2147483743" r:id="rId115"/>
    <p:sldLayoutId id="2147483744" r:id="rId116"/>
    <p:sldLayoutId id="2147483745" r:id="rId117"/>
    <p:sldLayoutId id="2147483746" r:id="rId118"/>
    <p:sldLayoutId id="2147483714" r:id="rId119"/>
    <p:sldLayoutId id="2147483715" r:id="rId120"/>
    <p:sldLayoutId id="2147483721" r:id="rId121"/>
    <p:sldLayoutId id="2147483722" r:id="rId122"/>
    <p:sldLayoutId id="2147483723" r:id="rId123"/>
    <p:sldLayoutId id="2147483724" r:id="rId124"/>
    <p:sldLayoutId id="2147483716" r:id="rId125"/>
    <p:sldLayoutId id="2147483717" r:id="rId126"/>
    <p:sldLayoutId id="2147483718" r:id="rId127"/>
    <p:sldLayoutId id="2147483720" r:id="rId128"/>
    <p:sldLayoutId id="2147483725" r:id="rId129"/>
    <p:sldLayoutId id="2147483726" r:id="rId130"/>
    <p:sldLayoutId id="2147483727" r:id="rId131"/>
    <p:sldLayoutId id="2147483728" r:id="rId132"/>
    <p:sldLayoutId id="2147483729" r:id="rId133"/>
    <p:sldLayoutId id="2147483730" r:id="rId134"/>
    <p:sldLayoutId id="2147483731" r:id="rId135"/>
    <p:sldLayoutId id="2147483732" r:id="rId136"/>
    <p:sldLayoutId id="2147483737" r:id="rId137"/>
    <p:sldLayoutId id="2147483738" r:id="rId138"/>
    <p:sldLayoutId id="2147483739" r:id="rId139"/>
    <p:sldLayoutId id="2147483740" r:id="rId140"/>
    <p:sldLayoutId id="2147483733" r:id="rId141"/>
    <p:sldLayoutId id="2147483734" r:id="rId142"/>
    <p:sldLayoutId id="2147483735" r:id="rId143"/>
    <p:sldLayoutId id="2147483736" r:id="rId144"/>
    <p:sldLayoutId id="2147483815" r:id="rId145"/>
    <p:sldLayoutId id="2147483816" r:id="rId146"/>
    <p:sldLayoutId id="2147483748" r:id="rId147"/>
    <p:sldLayoutId id="2147483749" r:id="rId148"/>
    <p:sldLayoutId id="2147483750" r:id="rId149"/>
    <p:sldLayoutId id="2147483751" r:id="rId150"/>
    <p:sldLayoutId id="2147483752" r:id="rId151"/>
    <p:sldLayoutId id="2147483753" r:id="rId152"/>
    <p:sldLayoutId id="2147483759" r:id="rId153"/>
    <p:sldLayoutId id="2147483760" r:id="rId154"/>
    <p:sldLayoutId id="2147483761" r:id="rId155"/>
    <p:sldLayoutId id="2147483762" r:id="rId156"/>
    <p:sldLayoutId id="2147483754" r:id="rId157"/>
    <p:sldLayoutId id="2147483755" r:id="rId158"/>
    <p:sldLayoutId id="2147483756" r:id="rId159"/>
    <p:sldLayoutId id="2147483758" r:id="rId160"/>
    <p:sldLayoutId id="2147483763" r:id="rId161"/>
    <p:sldLayoutId id="2147483764" r:id="rId162"/>
    <p:sldLayoutId id="2147483765" r:id="rId163"/>
    <p:sldLayoutId id="2147483766" r:id="rId164"/>
    <p:sldLayoutId id="2147483767" r:id="rId165"/>
    <p:sldLayoutId id="2147483768" r:id="rId166"/>
    <p:sldLayoutId id="2147483769" r:id="rId167"/>
    <p:sldLayoutId id="2147483770" r:id="rId168"/>
    <p:sldLayoutId id="2147483775" r:id="rId169"/>
    <p:sldLayoutId id="2147483776" r:id="rId170"/>
    <p:sldLayoutId id="2147483777" r:id="rId171"/>
    <p:sldLayoutId id="2147483778" r:id="rId172"/>
    <p:sldLayoutId id="2147483771" r:id="rId173"/>
    <p:sldLayoutId id="2147483772" r:id="rId174"/>
    <p:sldLayoutId id="2147483773" r:id="rId175"/>
    <p:sldLayoutId id="2147483774" r:id="rId176"/>
    <p:sldLayoutId id="2147483810" r:id="rId177"/>
    <p:sldLayoutId id="2147483811" r:id="rId178"/>
    <p:sldLayoutId id="2147483812" r:id="rId179"/>
    <p:sldLayoutId id="2147483813" r:id="rId180"/>
    <p:sldLayoutId id="2147483781" r:id="rId181"/>
    <p:sldLayoutId id="2147483782" r:id="rId182"/>
    <p:sldLayoutId id="2147483788" r:id="rId183"/>
    <p:sldLayoutId id="2147483789" r:id="rId184"/>
    <p:sldLayoutId id="2147483790" r:id="rId185"/>
    <p:sldLayoutId id="2147483791" r:id="rId186"/>
    <p:sldLayoutId id="2147483783" r:id="rId187"/>
    <p:sldLayoutId id="2147483784" r:id="rId188"/>
    <p:sldLayoutId id="2147483785" r:id="rId189"/>
    <p:sldLayoutId id="2147483787" r:id="rId190"/>
    <p:sldLayoutId id="2147483792" r:id="rId191"/>
    <p:sldLayoutId id="2147483793" r:id="rId192"/>
    <p:sldLayoutId id="2147483794" r:id="rId193"/>
    <p:sldLayoutId id="2147483795" r:id="rId194"/>
    <p:sldLayoutId id="2147483796" r:id="rId195"/>
    <p:sldLayoutId id="2147483797" r:id="rId196"/>
    <p:sldLayoutId id="2147483798" r:id="rId197"/>
    <p:sldLayoutId id="2147483799" r:id="rId198"/>
    <p:sldLayoutId id="2147483804" r:id="rId199"/>
    <p:sldLayoutId id="2147483805" r:id="rId200"/>
    <p:sldLayoutId id="2147483806" r:id="rId201"/>
    <p:sldLayoutId id="2147483807" r:id="rId202"/>
    <p:sldLayoutId id="2147483800" r:id="rId203"/>
    <p:sldLayoutId id="2147483801" r:id="rId204"/>
    <p:sldLayoutId id="2147483802" r:id="rId205"/>
    <p:sldLayoutId id="2147483803" r:id="rId206"/>
    <p:sldLayoutId id="2147483876" r:id="rId207"/>
    <p:sldLayoutId id="2147483877" r:id="rId208"/>
    <p:sldLayoutId id="2147483878" r:id="rId209"/>
    <p:sldLayoutId id="2147483879" r:id="rId210"/>
    <p:sldLayoutId id="2147483880" r:id="rId211"/>
    <p:sldLayoutId id="2147483881" r:id="rId212"/>
    <p:sldLayoutId id="2147483882" r:id="rId213"/>
    <p:sldLayoutId id="2147483883" r:id="rId214"/>
    <p:sldLayoutId id="2147483820" r:id="rId215"/>
    <p:sldLayoutId id="2147483821" r:id="rId216"/>
    <p:sldLayoutId id="2147483822" r:id="rId217"/>
    <p:sldLayoutId id="2147483823" r:id="rId218"/>
    <p:sldLayoutId id="2147483884" r:id="rId219"/>
    <p:sldLayoutId id="2147483885" r:id="rId220"/>
    <p:sldLayoutId id="2147483817" r:id="rId221"/>
    <p:sldLayoutId id="2147483819" r:id="rId222"/>
    <p:sldLayoutId id="2147483824" r:id="rId223"/>
    <p:sldLayoutId id="2147483825" r:id="rId224"/>
    <p:sldLayoutId id="2147483826" r:id="rId225"/>
    <p:sldLayoutId id="2147483827" r:id="rId226"/>
    <p:sldLayoutId id="2147483828" r:id="rId227"/>
    <p:sldLayoutId id="2147483829" r:id="rId228"/>
    <p:sldLayoutId id="2147483830" r:id="rId229"/>
    <p:sldLayoutId id="2147483831" r:id="rId230"/>
    <p:sldLayoutId id="2147483836" r:id="rId231"/>
    <p:sldLayoutId id="2147483837" r:id="rId232"/>
    <p:sldLayoutId id="2147483838" r:id="rId233"/>
    <p:sldLayoutId id="2147483839" r:id="rId234"/>
    <p:sldLayoutId id="2147483832" r:id="rId235"/>
    <p:sldLayoutId id="2147483833" r:id="rId236"/>
    <p:sldLayoutId id="2147483834" r:id="rId237"/>
    <p:sldLayoutId id="2147483835" r:id="rId238"/>
    <p:sldLayoutId id="2147483871" r:id="rId239"/>
    <p:sldLayoutId id="2147483872" r:id="rId240"/>
    <p:sldLayoutId id="2147483873" r:id="rId241"/>
    <p:sldLayoutId id="2147483874" r:id="rId242"/>
    <p:sldLayoutId id="2147483842" r:id="rId243"/>
    <p:sldLayoutId id="2147483843" r:id="rId244"/>
    <p:sldLayoutId id="2147483849" r:id="rId245"/>
    <p:sldLayoutId id="2147483850" r:id="rId246"/>
    <p:sldLayoutId id="2147483851" r:id="rId247"/>
    <p:sldLayoutId id="2147483852" r:id="rId248"/>
    <p:sldLayoutId id="2147483844" r:id="rId249"/>
    <p:sldLayoutId id="2147483845" r:id="rId250"/>
    <p:sldLayoutId id="2147483846" r:id="rId251"/>
    <p:sldLayoutId id="2147483848" r:id="rId252"/>
    <p:sldLayoutId id="2147483853" r:id="rId253"/>
    <p:sldLayoutId id="2147483854" r:id="rId254"/>
    <p:sldLayoutId id="2147483855" r:id="rId255"/>
    <p:sldLayoutId id="2147483856" r:id="rId256"/>
    <p:sldLayoutId id="2147483857" r:id="rId257"/>
    <p:sldLayoutId id="2147483858" r:id="rId258"/>
    <p:sldLayoutId id="2147483859" r:id="rId259"/>
    <p:sldLayoutId id="2147483860" r:id="rId260"/>
    <p:sldLayoutId id="2147483865" r:id="rId261"/>
    <p:sldLayoutId id="2147483866" r:id="rId262"/>
    <p:sldLayoutId id="2147483867" r:id="rId263"/>
    <p:sldLayoutId id="2147483868" r:id="rId264"/>
    <p:sldLayoutId id="2147483861" r:id="rId265"/>
    <p:sldLayoutId id="2147483862" r:id="rId266"/>
    <p:sldLayoutId id="2147483863" r:id="rId267"/>
    <p:sldLayoutId id="2147483864" r:id="rId268"/>
    <p:sldLayoutId id="2147483668" r:id="rId269"/>
    <p:sldLayoutId id="2147483654" r:id="rId270"/>
    <p:sldLayoutId id="2147483650" r:id="rId271"/>
    <p:sldLayoutId id="2147483652" r:id="rId272"/>
    <p:sldLayoutId id="2147483656" r:id="rId273"/>
    <p:sldLayoutId id="2147483657" r:id="rId274"/>
    <p:sldLayoutId id="2147483658" r:id="rId275"/>
    <p:sldLayoutId id="2147483659" r:id="rId276"/>
  </p:sldLayoutIdLst>
  <p:hf hdr="0" ftr="0" dt="0"/>
  <p:txStyles>
    <p:titleStyle>
      <a:lvl1pPr algn="l" defTabSz="742950" rtl="0" eaLnBrk="1" latinLnBrk="0" hangingPunct="1">
        <a:lnSpc>
          <a:spcPct val="90000"/>
        </a:lnSpc>
        <a:spcBef>
          <a:spcPct val="0"/>
        </a:spcBef>
        <a:buNone/>
        <a:defRPr sz="2400" b="1" kern="0" spc="0" baseline="0">
          <a:solidFill>
            <a:schemeClr val="accent1"/>
          </a:solidFill>
          <a:latin typeface="+mj-lt"/>
          <a:ea typeface="+mj-ea"/>
          <a:cs typeface="+mj-cs"/>
        </a:defRPr>
      </a:lvl1pPr>
    </p:titleStyle>
    <p:bodyStyle>
      <a:lvl1pPr marL="179959" marR="0" indent="-179959" algn="l" defTabSz="742950" rtl="0" eaLnBrk="1" fontAlgn="base" latinLnBrk="0" hangingPunct="1">
        <a:lnSpc>
          <a:spcPct val="95000"/>
        </a:lnSpc>
        <a:spcBef>
          <a:spcPct val="24000"/>
        </a:spcBef>
        <a:spcAft>
          <a:spcPct val="0"/>
        </a:spcAft>
        <a:buClr>
          <a:schemeClr val="accent5"/>
        </a:buClr>
        <a:buSzPct val="100000"/>
        <a:buFont typeface="Wingdings"/>
        <a:buChar char="§"/>
        <a:tabLst/>
        <a:defRPr sz="1400" kern="1200" spc="0">
          <a:solidFill>
            <a:schemeClr val="tx1"/>
          </a:solidFill>
          <a:latin typeface="Calibri" panose="020F0502020204030204" pitchFamily="34" charset="0"/>
          <a:ea typeface="+mn-ea"/>
          <a:cs typeface="+mn-cs"/>
        </a:defRPr>
      </a:lvl1pPr>
      <a:lvl2pPr marL="359918"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2pPr>
      <a:lvl3pPr marL="539877"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3pPr>
      <a:lvl4pPr marL="719836"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4pPr>
      <a:lvl5pPr marL="899795"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5pPr>
      <a:lvl6pPr marL="899795"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6pPr>
      <a:lvl7pPr marL="899795"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7pPr>
      <a:lvl8pPr marL="899795"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8pPr>
      <a:lvl9pPr marL="899795" marR="0" indent="-179959" algn="l" defTabSz="742950" rtl="0" eaLnBrk="1" fontAlgn="base" latinLnBrk="0" hangingPunct="1">
        <a:lnSpc>
          <a:spcPct val="95000"/>
        </a:lnSpc>
        <a:spcBef>
          <a:spcPct val="24000"/>
        </a:spcBef>
        <a:spcAft>
          <a:spcPct val="0"/>
        </a:spcAft>
        <a:buClrTx/>
        <a:buSzPct val="100000"/>
        <a:buFontTx/>
        <a:buChar char="–"/>
        <a:tabLst/>
        <a:defRPr sz="1400" kern="1200" spc="0">
          <a:solidFill>
            <a:schemeClr val="tx1"/>
          </a:solidFill>
          <a:latin typeface="Calibri" panose="020F0502020204030204" pitchFamily="34" charset="0"/>
          <a:ea typeface="+mn-ea"/>
          <a:cs typeface="+mn-cs"/>
        </a:defRPr>
      </a:lvl9pPr>
    </p:bodyStyle>
    <p:otherStyle>
      <a:defPPr>
        <a:defRPr lang="de-DE"/>
      </a:defPPr>
      <a:lvl1pPr marL="0" algn="l" defTabSz="742950" rtl="0" eaLnBrk="1" latinLnBrk="0" hangingPunct="1">
        <a:defRPr sz="1138" kern="1200">
          <a:solidFill>
            <a:schemeClr val="tx1"/>
          </a:solidFill>
          <a:latin typeface="+mn-lt"/>
          <a:ea typeface="+mn-ea"/>
          <a:cs typeface="+mn-cs"/>
        </a:defRPr>
      </a:lvl1pPr>
      <a:lvl2pPr marL="371475" algn="l" defTabSz="742950" rtl="0" eaLnBrk="1" latinLnBrk="0" hangingPunct="1">
        <a:defRPr sz="1138" kern="1200">
          <a:solidFill>
            <a:schemeClr val="tx1"/>
          </a:solidFill>
          <a:latin typeface="+mn-lt"/>
          <a:ea typeface="+mn-ea"/>
          <a:cs typeface="+mn-cs"/>
        </a:defRPr>
      </a:lvl2pPr>
      <a:lvl3pPr marL="742950" algn="l" defTabSz="742950" rtl="0" eaLnBrk="1" latinLnBrk="0" hangingPunct="1">
        <a:defRPr sz="1138" kern="1200">
          <a:solidFill>
            <a:schemeClr val="tx1"/>
          </a:solidFill>
          <a:latin typeface="+mn-lt"/>
          <a:ea typeface="+mn-ea"/>
          <a:cs typeface="+mn-cs"/>
        </a:defRPr>
      </a:lvl3pPr>
      <a:lvl4pPr marL="1114425" algn="l" defTabSz="742950" rtl="0" eaLnBrk="1" latinLnBrk="0" hangingPunct="1">
        <a:defRPr sz="1138" kern="1200">
          <a:solidFill>
            <a:schemeClr val="tx1"/>
          </a:solidFill>
          <a:latin typeface="+mn-lt"/>
          <a:ea typeface="+mn-ea"/>
          <a:cs typeface="+mn-cs"/>
        </a:defRPr>
      </a:lvl4pPr>
      <a:lvl5pPr marL="1485900" algn="l" defTabSz="742950" rtl="0" eaLnBrk="1" latinLnBrk="0" hangingPunct="1">
        <a:defRPr sz="1138" kern="1200">
          <a:solidFill>
            <a:schemeClr val="tx1"/>
          </a:solidFill>
          <a:latin typeface="+mn-lt"/>
          <a:ea typeface="+mn-ea"/>
          <a:cs typeface="+mn-cs"/>
        </a:defRPr>
      </a:lvl5pPr>
      <a:lvl6pPr marL="1857375" algn="l" defTabSz="742950" rtl="0" eaLnBrk="1" latinLnBrk="0" hangingPunct="1">
        <a:defRPr sz="1138" kern="1200">
          <a:solidFill>
            <a:schemeClr val="tx1"/>
          </a:solidFill>
          <a:latin typeface="+mn-lt"/>
          <a:ea typeface="+mn-ea"/>
          <a:cs typeface="+mn-cs"/>
        </a:defRPr>
      </a:lvl6pPr>
      <a:lvl7pPr marL="2228850" algn="l" defTabSz="742950" rtl="0" eaLnBrk="1" latinLnBrk="0" hangingPunct="1">
        <a:defRPr sz="1138" kern="1200">
          <a:solidFill>
            <a:schemeClr val="tx1"/>
          </a:solidFill>
          <a:latin typeface="+mn-lt"/>
          <a:ea typeface="+mn-ea"/>
          <a:cs typeface="+mn-cs"/>
        </a:defRPr>
      </a:lvl7pPr>
      <a:lvl8pPr marL="2600325" algn="l" defTabSz="742950" rtl="0" eaLnBrk="1" latinLnBrk="0" hangingPunct="1">
        <a:defRPr sz="1138" kern="1200">
          <a:solidFill>
            <a:schemeClr val="tx1"/>
          </a:solidFill>
          <a:latin typeface="+mn-lt"/>
          <a:ea typeface="+mn-ea"/>
          <a:cs typeface="+mn-cs"/>
        </a:defRPr>
      </a:lvl8pPr>
      <a:lvl9pPr marL="2971800" algn="l" defTabSz="742950" rtl="0" eaLnBrk="1" latinLnBrk="0" hangingPunct="1">
        <a:defRPr sz="1138" kern="1200">
          <a:solidFill>
            <a:schemeClr val="tx1"/>
          </a:solidFill>
          <a:latin typeface="+mn-lt"/>
          <a:ea typeface="+mn-ea"/>
          <a:cs typeface="+mn-cs"/>
        </a:defRPr>
      </a:lvl9pPr>
    </p:otherStyle>
  </p:txStyles>
  <p:extLst>
    <p:ext uri="{27BBF7A9-308A-43DC-89C8-2F10F3537804}">
      <p15:sldGuideLst xmlns:p15="http://schemas.microsoft.com/office/powerpoint/2012/main">
        <p15:guide id="1" pos="5855" userDrawn="1">
          <p15:clr>
            <a:srgbClr val="F26B43"/>
          </p15:clr>
        </p15:guide>
        <p15:guide id="2" pos="383" userDrawn="1">
          <p15:clr>
            <a:srgbClr val="F26B43"/>
          </p15:clr>
        </p15:guide>
        <p15:guide id="3" orient="horz" pos="792" userDrawn="1">
          <p15:clr>
            <a:srgbClr val="F26B43"/>
          </p15:clr>
        </p15:guide>
        <p15:guide id="4" orient="horz" pos="3981"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chart" Target="../charts/chart1.xml"/><Relationship Id="rId3" Type="http://schemas.openxmlformats.org/officeDocument/2006/relationships/tags" Target="../tags/tag1851.xml"/><Relationship Id="rId7" Type="http://schemas.openxmlformats.org/officeDocument/2006/relationships/slideLayout" Target="../slideLayouts/slideLayout271.xml"/><Relationship Id="rId2" Type="http://schemas.openxmlformats.org/officeDocument/2006/relationships/tags" Target="../tags/tag1850.xml"/><Relationship Id="rId1" Type="http://schemas.openxmlformats.org/officeDocument/2006/relationships/tags" Target="../tags/tag1849.xml"/><Relationship Id="rId6" Type="http://schemas.openxmlformats.org/officeDocument/2006/relationships/tags" Target="../tags/tag1854.xml"/><Relationship Id="rId5" Type="http://schemas.openxmlformats.org/officeDocument/2006/relationships/tags" Target="../tags/tag1853.xml"/><Relationship Id="rId4" Type="http://schemas.openxmlformats.org/officeDocument/2006/relationships/tags" Target="../tags/tag185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71.xml"/><Relationship Id="rId1" Type="http://schemas.openxmlformats.org/officeDocument/2006/relationships/tags" Target="../tags/tag185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4DEFAF-5D7C-D332-81BA-45FBEC275580}"/>
            </a:ext>
          </a:extLst>
        </p:cNvPr>
        <p:cNvGrpSpPr/>
        <p:nvPr/>
      </p:nvGrpSpPr>
      <p:grpSpPr>
        <a:xfrm>
          <a:off x="0" y="0"/>
          <a:ext cx="0" cy="0"/>
          <a:chOff x="0" y="0"/>
          <a:chExt cx="0" cy="0"/>
        </a:xfrm>
      </p:grpSpPr>
      <p:sp>
        <p:nvSpPr>
          <p:cNvPr id="27" name="Rectangle 210">
            <a:extLst>
              <a:ext uri="{FF2B5EF4-FFF2-40B4-BE49-F238E27FC236}">
                <a16:creationId xmlns:a16="http://schemas.microsoft.com/office/drawing/2014/main" id="{05572A1F-01DD-C2BF-2280-58E2C8125EA7}"/>
              </a:ext>
            </a:extLst>
          </p:cNvPr>
          <p:cNvSpPr>
            <a:spLocks noChangeArrowheads="1"/>
          </p:cNvSpPr>
          <p:nvPr>
            <p:custDataLst>
              <p:tags r:id="rId1"/>
            </p:custDataLst>
          </p:nvPr>
        </p:nvSpPr>
        <p:spPr bwMode="auto">
          <a:xfrm>
            <a:off x="613804" y="1260001"/>
            <a:ext cx="4212000" cy="4670159"/>
          </a:xfrm>
          <a:prstGeom prst="rect">
            <a:avLst/>
          </a:prstGeom>
          <a:noFill/>
          <a:ln w="3175">
            <a:solidFill>
              <a:srgbClr val="F2F2F2"/>
            </a:solidFill>
            <a:miter lim="800000"/>
            <a:headEnd/>
            <a:tailEnd/>
          </a:ln>
          <a:effectLst/>
          <a:extLst>
            <a:ext uri="{909E8E84-426E-40DD-AFC4-6F175D3DCCD1}">
              <a14:hiddenFill xmlns:a14="http://schemas.microsoft.com/office/drawing/2010/main">
                <a:solidFill>
                  <a:srgbClr val="D8CFD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95363" eaLnBrk="0" hangingPunct="0">
              <a:lnSpc>
                <a:spcPct val="95000"/>
              </a:lnSpc>
              <a:spcBef>
                <a:spcPct val="24000"/>
              </a:spcBef>
              <a:buClr>
                <a:srgbClr val="283C83"/>
              </a:buClr>
              <a:buSzPct val="100000"/>
              <a:buFont typeface="Wingdings" pitchFamily="2" charset="2"/>
              <a:buChar char="§"/>
              <a:tabLst>
                <a:tab pos="269875" algn="l"/>
              </a:tabLst>
              <a:defRPr sz="1400">
                <a:solidFill>
                  <a:srgbClr val="000000"/>
                </a:solidFill>
                <a:latin typeface="Calibri" pitchFamily="34" charset="0"/>
                <a:ea typeface="Calibri" pitchFamily="34" charset="0"/>
                <a:cs typeface="Calibri" pitchFamily="34" charset="0"/>
              </a:defRPr>
            </a:lvl1pPr>
            <a:lvl2pPr marL="742950" indent="-28575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2pPr>
            <a:lvl3pPr marL="1143000" indent="-22860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3pPr>
            <a:lvl4pPr marL="1600200" indent="-22860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4pPr>
            <a:lvl5pPr marL="2057400" indent="-22860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5pPr>
            <a:lvl6pPr marL="25146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6pPr>
            <a:lvl7pPr marL="29718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7pPr>
            <a:lvl8pPr marL="34290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8pPr>
            <a:lvl9pPr marL="38862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9pPr>
          </a:lstStyle>
          <a:p>
            <a:pPr algn="ctr" eaLnBrk="1" hangingPunct="1">
              <a:lnSpc>
                <a:spcPct val="100000"/>
              </a:lnSpc>
              <a:spcBef>
                <a:spcPct val="0"/>
              </a:spcBef>
              <a:buClrTx/>
              <a:buSzTx/>
              <a:buFontTx/>
              <a:buNone/>
            </a:pPr>
            <a:endParaRPr lang="en-US" altLang="de-DE" sz="661">
              <a:solidFill>
                <a:schemeClr val="tx1"/>
              </a:solidFill>
              <a:cs typeface="Arial" charset="0"/>
            </a:endParaRPr>
          </a:p>
        </p:txBody>
      </p:sp>
      <p:sp>
        <p:nvSpPr>
          <p:cNvPr id="4" name="Slide Number Placeholder 3">
            <a:extLst>
              <a:ext uri="{FF2B5EF4-FFF2-40B4-BE49-F238E27FC236}">
                <a16:creationId xmlns:a16="http://schemas.microsoft.com/office/drawing/2014/main" id="{FD74874D-23C3-79BA-EE63-B9BDCBB381BB}"/>
              </a:ext>
            </a:extLst>
          </p:cNvPr>
          <p:cNvSpPr>
            <a:spLocks noGrp="1"/>
          </p:cNvSpPr>
          <p:nvPr>
            <p:ph type="sldNum" sz="quarter" idx="12"/>
          </p:nvPr>
        </p:nvSpPr>
        <p:spPr/>
        <p:txBody>
          <a:bodyPr/>
          <a:lstStyle/>
          <a:p>
            <a:fld id="{30CDF500-3E6E-46FA-8FA2-C137A14A5B1C}" type="slidenum">
              <a:rPr lang="en-US" smtClean="0"/>
              <a:pPr/>
              <a:t>1</a:t>
            </a:fld>
            <a:endParaRPr lang="en-US"/>
          </a:p>
        </p:txBody>
      </p:sp>
      <p:sp>
        <p:nvSpPr>
          <p:cNvPr id="5" name="Text Placeholder 4">
            <a:extLst>
              <a:ext uri="{FF2B5EF4-FFF2-40B4-BE49-F238E27FC236}">
                <a16:creationId xmlns:a16="http://schemas.microsoft.com/office/drawing/2014/main" id="{BD4BA575-9E35-A38F-0F98-90B0170904B5}"/>
              </a:ext>
            </a:extLst>
          </p:cNvPr>
          <p:cNvSpPr>
            <a:spLocks noGrp="1"/>
          </p:cNvSpPr>
          <p:nvPr>
            <p:ph type="body" sz="quarter" idx="15"/>
          </p:nvPr>
        </p:nvSpPr>
        <p:spPr/>
        <p:txBody>
          <a:bodyPr/>
          <a:lstStyle/>
          <a:p>
            <a:r>
              <a:rPr lang="en-US" dirty="0"/>
              <a:t>BALM</a:t>
            </a:r>
          </a:p>
        </p:txBody>
      </p:sp>
      <p:sp>
        <p:nvSpPr>
          <p:cNvPr id="11" name="Title 1">
            <a:extLst>
              <a:ext uri="{FF2B5EF4-FFF2-40B4-BE49-F238E27FC236}">
                <a16:creationId xmlns:a16="http://schemas.microsoft.com/office/drawing/2014/main" id="{701683D5-A0FC-68D3-130C-B51531011528}"/>
              </a:ext>
            </a:extLst>
          </p:cNvPr>
          <p:cNvSpPr>
            <a:spLocks noGrp="1"/>
          </p:cNvSpPr>
          <p:nvPr>
            <p:ph type="title"/>
          </p:nvPr>
        </p:nvSpPr>
        <p:spPr>
          <a:xfrm>
            <a:off x="611189" y="432000"/>
            <a:ext cx="8446266" cy="684212"/>
          </a:xfrm>
        </p:spPr>
        <p:txBody>
          <a:bodyPr anchor="t">
            <a:normAutofit/>
          </a:bodyPr>
          <a:lstStyle/>
          <a:p>
            <a:r>
              <a:rPr lang="en-US" dirty="0"/>
              <a:t>Performance Back-testing</a:t>
            </a:r>
            <a:endParaRPr lang="en-US" sz="1600" b="0" dirty="0">
              <a:solidFill>
                <a:schemeClr val="bg1">
                  <a:lumMod val="50000"/>
                </a:schemeClr>
              </a:solidFill>
              <a:latin typeface="Calibri Light" panose="020F0302020204030204" pitchFamily="34" charset="0"/>
              <a:cs typeface="Calibri Light" panose="020F0302020204030204" pitchFamily="34" charset="0"/>
            </a:endParaRPr>
          </a:p>
        </p:txBody>
      </p:sp>
      <p:sp>
        <p:nvSpPr>
          <p:cNvPr id="26" name="Text Box 53">
            <a:extLst>
              <a:ext uri="{FF2B5EF4-FFF2-40B4-BE49-F238E27FC236}">
                <a16:creationId xmlns:a16="http://schemas.microsoft.com/office/drawing/2014/main" id="{B6015EC3-57B9-2515-9C28-8D79F09204BD}"/>
              </a:ext>
            </a:extLst>
          </p:cNvPr>
          <p:cNvSpPr txBox="1">
            <a:spLocks noChangeArrowheads="1"/>
          </p:cNvSpPr>
          <p:nvPr>
            <p:custDataLst>
              <p:tags r:id="rId2"/>
            </p:custDataLst>
          </p:nvPr>
        </p:nvSpPr>
        <p:spPr bwMode="auto">
          <a:xfrm>
            <a:off x="613804" y="1002639"/>
            <a:ext cx="4212000" cy="329320"/>
          </a:xfrm>
          <a:prstGeom prst="rect">
            <a:avLst/>
          </a:prstGeom>
          <a:solidFill>
            <a:srgbClr val="F2F2F2"/>
          </a:solidFill>
          <a:ln w="3175" algn="ctr">
            <a:solidFill>
              <a:srgbClr val="F2F2F2"/>
            </a:solidFill>
            <a:miter lim="800000"/>
            <a:headEnd/>
            <a:tailEnd/>
          </a:ln>
        </p:spPr>
        <p:txBody>
          <a:bodyPr lIns="90000" tIns="0" rIns="0" bIns="0" anchor="ctr"/>
          <a:lstStyle>
            <a:lvl1pPr defTabSz="269875" eaLnBrk="0" hangingPunct="0">
              <a:lnSpc>
                <a:spcPct val="95000"/>
              </a:lnSpc>
              <a:spcBef>
                <a:spcPct val="24000"/>
              </a:spcBef>
              <a:buClr>
                <a:srgbClr val="283C83"/>
              </a:buClr>
              <a:buSzPct val="100000"/>
              <a:buFont typeface="Wingdings" pitchFamily="2" charset="2"/>
              <a:buChar char="§"/>
              <a:tabLst>
                <a:tab pos="269875" algn="l"/>
              </a:tabLst>
              <a:defRPr sz="1400">
                <a:solidFill>
                  <a:srgbClr val="000000"/>
                </a:solidFill>
                <a:latin typeface="Calibri" pitchFamily="34" charset="0"/>
                <a:ea typeface="Calibri" pitchFamily="34" charset="0"/>
                <a:cs typeface="Calibri" pitchFamily="34" charset="0"/>
              </a:defRPr>
            </a:lvl1pPr>
            <a:lvl2pPr marL="742950" indent="-28575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2pPr>
            <a:lvl3pPr marL="1143000" indent="-22860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3pPr>
            <a:lvl4pPr marL="1600200" indent="-22860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4pPr>
            <a:lvl5pPr marL="2057400" indent="-22860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5pPr>
            <a:lvl6pPr marL="25146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6pPr>
            <a:lvl7pPr marL="29718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7pPr>
            <a:lvl8pPr marL="34290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8pPr>
            <a:lvl9pPr marL="38862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9pPr>
          </a:lstStyle>
          <a:p>
            <a:pPr eaLnBrk="1" hangingPunct="1">
              <a:lnSpc>
                <a:spcPct val="100000"/>
              </a:lnSpc>
              <a:spcBef>
                <a:spcPct val="50000"/>
              </a:spcBef>
              <a:buClrTx/>
              <a:buSzTx/>
              <a:buNone/>
            </a:pPr>
            <a:r>
              <a:rPr lang="en-US" altLang="de-DE" dirty="0">
                <a:solidFill>
                  <a:schemeClr val="accent1"/>
                </a:solidFill>
                <a:cs typeface="Arial" charset="0"/>
              </a:rPr>
              <a:t>Simulated performance summary </a:t>
            </a:r>
            <a:br>
              <a:rPr lang="en-US" altLang="de-DE" dirty="0">
                <a:solidFill>
                  <a:schemeClr val="accent1"/>
                </a:solidFill>
                <a:cs typeface="Arial" charset="0"/>
              </a:rPr>
            </a:br>
            <a:r>
              <a:rPr lang="en-US" altLang="de-DE" sz="800" dirty="0">
                <a:solidFill>
                  <a:schemeClr val="accent1"/>
                </a:solidFill>
                <a:cs typeface="Arial" charset="0"/>
              </a:rPr>
              <a:t>(net of fees as of 31 December 2025)</a:t>
            </a:r>
          </a:p>
        </p:txBody>
      </p:sp>
      <p:sp>
        <p:nvSpPr>
          <p:cNvPr id="28" name="Text Box 53">
            <a:extLst>
              <a:ext uri="{FF2B5EF4-FFF2-40B4-BE49-F238E27FC236}">
                <a16:creationId xmlns:a16="http://schemas.microsoft.com/office/drawing/2014/main" id="{DCDF30DB-E058-9A37-56BA-7623FD58E034}"/>
              </a:ext>
            </a:extLst>
          </p:cNvPr>
          <p:cNvSpPr txBox="1">
            <a:spLocks noChangeArrowheads="1"/>
          </p:cNvSpPr>
          <p:nvPr>
            <p:custDataLst>
              <p:tags r:id="rId3"/>
            </p:custDataLst>
          </p:nvPr>
        </p:nvSpPr>
        <p:spPr bwMode="auto">
          <a:xfrm>
            <a:off x="5080195" y="1004391"/>
            <a:ext cx="4212000" cy="329320"/>
          </a:xfrm>
          <a:prstGeom prst="rect">
            <a:avLst/>
          </a:prstGeom>
          <a:solidFill>
            <a:srgbClr val="F2F2F2"/>
          </a:solidFill>
          <a:ln w="3175" algn="ctr">
            <a:solidFill>
              <a:srgbClr val="F2F2F2"/>
            </a:solidFill>
            <a:miter lim="800000"/>
            <a:headEnd/>
            <a:tailEnd/>
          </a:ln>
        </p:spPr>
        <p:txBody>
          <a:bodyPr lIns="36000" tIns="0" rIns="0" bIns="0" anchor="ctr"/>
          <a:lstStyle>
            <a:lvl1pPr defTabSz="269875" eaLnBrk="0" hangingPunct="0">
              <a:lnSpc>
                <a:spcPct val="95000"/>
              </a:lnSpc>
              <a:spcBef>
                <a:spcPct val="24000"/>
              </a:spcBef>
              <a:buClr>
                <a:srgbClr val="283C83"/>
              </a:buClr>
              <a:buSzPct val="100000"/>
              <a:buFont typeface="Wingdings" pitchFamily="2" charset="2"/>
              <a:buChar char="§"/>
              <a:tabLst>
                <a:tab pos="269875" algn="l"/>
              </a:tabLst>
              <a:defRPr sz="1400">
                <a:solidFill>
                  <a:srgbClr val="000000"/>
                </a:solidFill>
                <a:latin typeface="Calibri" pitchFamily="34" charset="0"/>
                <a:ea typeface="Calibri" pitchFamily="34" charset="0"/>
                <a:cs typeface="Calibri" pitchFamily="34" charset="0"/>
              </a:defRPr>
            </a:lvl1pPr>
            <a:lvl2pPr marL="742950" indent="-28575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2pPr>
            <a:lvl3pPr marL="1143000" indent="-22860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3pPr>
            <a:lvl4pPr marL="1600200" indent="-22860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4pPr>
            <a:lvl5pPr marL="2057400" indent="-228600" defTabSz="269875"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5pPr>
            <a:lvl6pPr marL="25146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6pPr>
            <a:lvl7pPr marL="29718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7pPr>
            <a:lvl8pPr marL="34290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8pPr>
            <a:lvl9pPr marL="3886200" indent="-228600" defTabSz="269875"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9pPr>
          </a:lstStyle>
          <a:p>
            <a:pPr eaLnBrk="1" hangingPunct="1">
              <a:lnSpc>
                <a:spcPct val="100000"/>
              </a:lnSpc>
              <a:spcBef>
                <a:spcPct val="50000"/>
              </a:spcBef>
              <a:buClrTx/>
              <a:buSzTx/>
              <a:buNone/>
            </a:pPr>
            <a:r>
              <a:rPr lang="en-US" altLang="de-DE" dirty="0">
                <a:solidFill>
                  <a:schemeClr val="accent1"/>
                </a:solidFill>
                <a:cs typeface="Arial" charset="0"/>
              </a:rPr>
              <a:t>SAA simulated performance illustration</a:t>
            </a:r>
            <a:r>
              <a:rPr lang="en-US" altLang="de-DE" sz="1400" dirty="0">
                <a:solidFill>
                  <a:schemeClr val="accent1"/>
                </a:solidFill>
                <a:cs typeface="Arial" charset="0"/>
              </a:rPr>
              <a:t> </a:t>
            </a:r>
            <a:br>
              <a:rPr lang="en-US" altLang="de-DE" sz="1400" dirty="0">
                <a:solidFill>
                  <a:schemeClr val="accent1"/>
                </a:solidFill>
                <a:cs typeface="Arial" charset="0"/>
              </a:rPr>
            </a:br>
            <a:r>
              <a:rPr lang="en-US" altLang="de-DE" sz="800" dirty="0">
                <a:solidFill>
                  <a:schemeClr val="accent1"/>
                </a:solidFill>
                <a:cs typeface="Arial" charset="0"/>
              </a:rPr>
              <a:t>(net of fees as of 31 December 2025)</a:t>
            </a:r>
          </a:p>
        </p:txBody>
      </p:sp>
      <p:sp>
        <p:nvSpPr>
          <p:cNvPr id="29" name="Rectangle 210">
            <a:extLst>
              <a:ext uri="{FF2B5EF4-FFF2-40B4-BE49-F238E27FC236}">
                <a16:creationId xmlns:a16="http://schemas.microsoft.com/office/drawing/2014/main" id="{0844B8FF-351D-E9D0-DD68-0F55A6B37743}"/>
              </a:ext>
            </a:extLst>
          </p:cNvPr>
          <p:cNvSpPr>
            <a:spLocks noChangeArrowheads="1"/>
          </p:cNvSpPr>
          <p:nvPr>
            <p:custDataLst>
              <p:tags r:id="rId4"/>
            </p:custDataLst>
          </p:nvPr>
        </p:nvSpPr>
        <p:spPr bwMode="auto">
          <a:xfrm>
            <a:off x="5082660" y="1241713"/>
            <a:ext cx="4212000" cy="4688448"/>
          </a:xfrm>
          <a:prstGeom prst="rect">
            <a:avLst/>
          </a:prstGeom>
          <a:noFill/>
          <a:ln w="3175">
            <a:solidFill>
              <a:srgbClr val="F2F2F2"/>
            </a:solidFill>
            <a:miter lim="800000"/>
            <a:headEnd/>
            <a:tailEnd/>
          </a:ln>
          <a:effectLst/>
          <a:extLst>
            <a:ext uri="{909E8E84-426E-40DD-AFC4-6F175D3DCCD1}">
              <a14:hiddenFill xmlns:a14="http://schemas.microsoft.com/office/drawing/2010/main">
                <a:solidFill>
                  <a:srgbClr val="D8CFD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defTabSz="995363" eaLnBrk="0" hangingPunct="0">
              <a:lnSpc>
                <a:spcPct val="95000"/>
              </a:lnSpc>
              <a:spcBef>
                <a:spcPct val="24000"/>
              </a:spcBef>
              <a:buClr>
                <a:srgbClr val="283C83"/>
              </a:buClr>
              <a:buSzPct val="100000"/>
              <a:buFont typeface="Wingdings" pitchFamily="2" charset="2"/>
              <a:buChar char="§"/>
              <a:tabLst>
                <a:tab pos="269875" algn="l"/>
              </a:tabLst>
              <a:defRPr sz="1400">
                <a:solidFill>
                  <a:srgbClr val="000000"/>
                </a:solidFill>
                <a:latin typeface="Calibri" pitchFamily="34" charset="0"/>
                <a:ea typeface="Calibri" pitchFamily="34" charset="0"/>
                <a:cs typeface="Calibri" pitchFamily="34" charset="0"/>
              </a:defRPr>
            </a:lvl1pPr>
            <a:lvl2pPr marL="742950" indent="-28575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2pPr>
            <a:lvl3pPr marL="1143000" indent="-22860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3pPr>
            <a:lvl4pPr marL="1600200" indent="-22860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4pPr>
            <a:lvl5pPr marL="2057400" indent="-228600" defTabSz="995363" eaLnBrk="0" hangingPunct="0">
              <a:lnSpc>
                <a:spcPct val="95000"/>
              </a:lnSpc>
              <a:spcBef>
                <a:spcPct val="24000"/>
              </a:spcBef>
              <a:buSzPct val="100000"/>
              <a:buChar char="–"/>
              <a:tabLst>
                <a:tab pos="269875" algn="l"/>
              </a:tabLst>
              <a:defRPr sz="1400">
                <a:solidFill>
                  <a:srgbClr val="000000"/>
                </a:solidFill>
                <a:latin typeface="Calibri" pitchFamily="34" charset="0"/>
                <a:ea typeface="Calibri" pitchFamily="34" charset="0"/>
                <a:cs typeface="Calibri" pitchFamily="34" charset="0"/>
              </a:defRPr>
            </a:lvl5pPr>
            <a:lvl6pPr marL="25146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6pPr>
            <a:lvl7pPr marL="29718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7pPr>
            <a:lvl8pPr marL="34290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8pPr>
            <a:lvl9pPr marL="3886200" indent="-228600" defTabSz="995363" eaLnBrk="0" fontAlgn="base" hangingPunct="0">
              <a:lnSpc>
                <a:spcPct val="95000"/>
              </a:lnSpc>
              <a:spcBef>
                <a:spcPct val="24000"/>
              </a:spcBef>
              <a:spcAft>
                <a:spcPct val="0"/>
              </a:spcAft>
              <a:buSzPct val="100000"/>
              <a:buChar char="–"/>
              <a:tabLst>
                <a:tab pos="269875" algn="l"/>
              </a:tabLst>
              <a:defRPr sz="1400">
                <a:solidFill>
                  <a:srgbClr val="000000"/>
                </a:solidFill>
                <a:latin typeface="Calibri" pitchFamily="34" charset="0"/>
                <a:ea typeface="Calibri" pitchFamily="34" charset="0"/>
                <a:cs typeface="Calibri" pitchFamily="34" charset="0"/>
              </a:defRPr>
            </a:lvl9pPr>
          </a:lstStyle>
          <a:p>
            <a:pPr algn="ctr" eaLnBrk="1" hangingPunct="1">
              <a:lnSpc>
                <a:spcPct val="100000"/>
              </a:lnSpc>
              <a:spcBef>
                <a:spcPct val="0"/>
              </a:spcBef>
              <a:buClrTx/>
              <a:buSzTx/>
              <a:buFontTx/>
              <a:buNone/>
            </a:pPr>
            <a:endParaRPr lang="en-US" altLang="de-DE" sz="661">
              <a:solidFill>
                <a:schemeClr val="tx1"/>
              </a:solidFill>
              <a:cs typeface="Arial" charset="0"/>
            </a:endParaRPr>
          </a:p>
        </p:txBody>
      </p:sp>
      <p:graphicFrame>
        <p:nvGraphicFramePr>
          <p:cNvPr id="12" name="Table 11">
            <a:extLst>
              <a:ext uri="{FF2B5EF4-FFF2-40B4-BE49-F238E27FC236}">
                <a16:creationId xmlns:a16="http://schemas.microsoft.com/office/drawing/2014/main" id="{1A3E03F8-BAF6-D4CA-0D23-2EC86D6A6753}"/>
              </a:ext>
            </a:extLst>
          </p:cNvPr>
          <p:cNvGraphicFramePr>
            <a:graphicFrameLocks noGrp="1"/>
          </p:cNvGraphicFramePr>
          <p:nvPr>
            <p:custDataLst>
              <p:tags r:id="rId5"/>
            </p:custDataLst>
            <p:extLst>
              <p:ext uri="{D42A27DB-BD31-4B8C-83A1-F6EECF244321}">
                <p14:modId xmlns:p14="http://schemas.microsoft.com/office/powerpoint/2010/main" val="3251326743"/>
              </p:ext>
            </p:extLst>
          </p:nvPr>
        </p:nvGraphicFramePr>
        <p:xfrm>
          <a:off x="646433" y="1357200"/>
          <a:ext cx="4158000" cy="4537453"/>
        </p:xfrm>
        <a:graphic>
          <a:graphicData uri="http://schemas.openxmlformats.org/drawingml/2006/table">
            <a:tbl>
              <a:tblPr/>
              <a:tblGrid>
                <a:gridCol w="1512000">
                  <a:extLst>
                    <a:ext uri="{9D8B030D-6E8A-4147-A177-3AD203B41FA5}">
                      <a16:colId xmlns:a16="http://schemas.microsoft.com/office/drawing/2014/main" val="4276462085"/>
                    </a:ext>
                  </a:extLst>
                </a:gridCol>
                <a:gridCol w="882000">
                  <a:extLst>
                    <a:ext uri="{9D8B030D-6E8A-4147-A177-3AD203B41FA5}">
                      <a16:colId xmlns:a16="http://schemas.microsoft.com/office/drawing/2014/main" val="488250313"/>
                    </a:ext>
                  </a:extLst>
                </a:gridCol>
                <a:gridCol w="882000">
                  <a:extLst>
                    <a:ext uri="{9D8B030D-6E8A-4147-A177-3AD203B41FA5}">
                      <a16:colId xmlns:a16="http://schemas.microsoft.com/office/drawing/2014/main" val="756976438"/>
                    </a:ext>
                  </a:extLst>
                </a:gridCol>
                <a:gridCol w="882000">
                  <a:extLst>
                    <a:ext uri="{9D8B030D-6E8A-4147-A177-3AD203B41FA5}">
                      <a16:colId xmlns:a16="http://schemas.microsoft.com/office/drawing/2014/main" val="609573646"/>
                    </a:ext>
                  </a:extLst>
                </a:gridCol>
              </a:tblGrid>
              <a:tr h="584821">
                <a:tc>
                  <a:txBody>
                    <a:bodyPr/>
                    <a:lstStyle/>
                    <a:p>
                      <a:pPr algn="l" fontAlgn="b"/>
                      <a:r>
                        <a:rPr lang="en-HK" sz="1000" b="0" i="0" u="none" strike="noStrike">
                          <a:solidFill>
                            <a:schemeClr val="tx1">
                              <a:lumMod val="65000"/>
                              <a:lumOff val="35000"/>
                            </a:schemeClr>
                          </a:solidFill>
                          <a:effectLst/>
                          <a:latin typeface="+mj-lt"/>
                        </a:rPr>
                        <a:t> </a:t>
                      </a:r>
                    </a:p>
                  </a:txBody>
                  <a:tcPr marL="0" marR="0" marT="0" marB="0" anchor="b">
                    <a:lnL>
                      <a:noFill/>
                    </a:lnL>
                    <a:lnR>
                      <a:noFill/>
                    </a:lnR>
                    <a:lnT>
                      <a:noFill/>
                    </a:lnT>
                    <a:lnB>
                      <a:noFill/>
                    </a:lnB>
                    <a:solidFill>
                      <a:srgbClr val="FFFFFF"/>
                    </a:solidFill>
                  </a:tcPr>
                </a:tc>
                <a:tc>
                  <a:txBody>
                    <a:bodyPr/>
                    <a:lstStyle/>
                    <a:p>
                      <a:pPr algn="ctr" rtl="0" fontAlgn="ctr">
                        <a:buNone/>
                      </a:pPr>
                      <a:r>
                        <a:rPr lang="en-HK" sz="1000" b="1" i="0" u="none" strike="noStrike" dirty="0">
                          <a:solidFill>
                            <a:srgbClr val="595959"/>
                          </a:solidFill>
                          <a:effectLst/>
                          <a:latin typeface="Calibri" panose="020F0502020204030204" pitchFamily="34" charset="0"/>
                        </a:rPr>
                        <a:t>BALM (Constrained)</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1" i="0" u="none" strike="noStrike" dirty="0">
                          <a:solidFill>
                            <a:srgbClr val="595959"/>
                          </a:solidFill>
                          <a:effectLst/>
                          <a:latin typeface="Calibri" panose="020F0502020204030204" pitchFamily="34" charset="0"/>
                        </a:rPr>
                        <a:t>BALM (Unconstrained)</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1" i="0" u="none" strike="noStrike" dirty="0">
                          <a:solidFill>
                            <a:srgbClr val="595959"/>
                          </a:solidFill>
                          <a:effectLst/>
                          <a:latin typeface="Calibri" panose="020F0502020204030204" pitchFamily="34" charset="0"/>
                        </a:rPr>
                        <a:t>Benchmark</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4293397974"/>
                  </a:ext>
                </a:extLst>
              </a:tr>
              <a:tr h="164693">
                <a:tc>
                  <a:txBody>
                    <a:bodyPr/>
                    <a:lstStyle/>
                    <a:p>
                      <a:pPr algn="l" fontAlgn="b"/>
                      <a:r>
                        <a:rPr lang="en-HK" sz="1000" b="1" i="0" u="none" strike="noStrike">
                          <a:solidFill>
                            <a:schemeClr val="tx1">
                              <a:lumMod val="65000"/>
                              <a:lumOff val="35000"/>
                            </a:schemeClr>
                          </a:solidFill>
                          <a:effectLst/>
                          <a:latin typeface="+mj-lt"/>
                        </a:rPr>
                        <a:t>Returns</a:t>
                      </a:r>
                    </a:p>
                  </a:txBody>
                  <a:tcPr marL="0" marR="0" marT="0" marB="0" anchor="b">
                    <a:lnL>
                      <a:noFill/>
                    </a:lnL>
                    <a:lnR>
                      <a:noFill/>
                    </a:lnR>
                    <a:lnT>
                      <a:noFill/>
                    </a:lnT>
                    <a:lnB>
                      <a:noFill/>
                    </a:lnB>
                    <a:solidFill>
                      <a:srgbClr val="FFFFFF"/>
                    </a:solidFill>
                  </a:tcPr>
                </a:tc>
                <a:tc>
                  <a:txBody>
                    <a:bodyPr/>
                    <a:lstStyle/>
                    <a:p>
                      <a:pPr algn="ctr" fontAlgn="ctr"/>
                      <a:r>
                        <a:rPr lang="en-HK" sz="1000" b="0" i="0" u="none" strike="noStrike" dirty="0">
                          <a:solidFill>
                            <a:schemeClr val="tx1">
                              <a:lumMod val="65000"/>
                              <a:lumOff val="35000"/>
                            </a:schemeClr>
                          </a:solidFill>
                          <a:effectLst/>
                          <a:latin typeface="+mj-lt"/>
                        </a:rPr>
                        <a:t> </a:t>
                      </a:r>
                    </a:p>
                  </a:txBody>
                  <a:tcPr marL="0" marR="0" marT="0" marB="0" anchor="ctr">
                    <a:lnL>
                      <a:noFill/>
                    </a:lnL>
                    <a:lnR>
                      <a:noFill/>
                    </a:lnR>
                    <a:lnT>
                      <a:noFill/>
                    </a:lnT>
                    <a:lnB>
                      <a:noFill/>
                    </a:lnB>
                    <a:solidFill>
                      <a:schemeClr val="accent4">
                        <a:lumMod val="20000"/>
                        <a:lumOff val="80000"/>
                      </a:schemeClr>
                    </a:solidFill>
                  </a:tcPr>
                </a:tc>
                <a:tc>
                  <a:txBody>
                    <a:bodyPr/>
                    <a:lstStyle/>
                    <a:p>
                      <a:pPr algn="ctr" fontAlgn="ctr"/>
                      <a:r>
                        <a:rPr lang="en-HK" sz="1000" b="0" i="0" u="none" strike="noStrike">
                          <a:solidFill>
                            <a:schemeClr val="tx1">
                              <a:lumMod val="65000"/>
                              <a:lumOff val="35000"/>
                            </a:schemeClr>
                          </a:solidFill>
                          <a:effectLst/>
                          <a:latin typeface="+mj-lt"/>
                        </a:rPr>
                        <a:t> </a:t>
                      </a:r>
                    </a:p>
                  </a:txBody>
                  <a:tcPr marL="0" marR="0" marT="0" marB="0" anchor="ctr">
                    <a:lnL>
                      <a:noFill/>
                    </a:lnL>
                    <a:lnR>
                      <a:noFill/>
                    </a:lnR>
                    <a:lnT>
                      <a:noFill/>
                    </a:lnT>
                    <a:lnB>
                      <a:noFill/>
                    </a:lnB>
                    <a:solidFill>
                      <a:srgbClr val="FFFFFF"/>
                    </a:solidFill>
                  </a:tcPr>
                </a:tc>
                <a:tc>
                  <a:txBody>
                    <a:bodyPr/>
                    <a:lstStyle/>
                    <a:p>
                      <a:pPr algn="ctr" fontAlgn="ctr"/>
                      <a:r>
                        <a:rPr lang="en-HK" sz="1000" b="0" i="0" u="none" strike="noStrike" dirty="0">
                          <a:solidFill>
                            <a:schemeClr val="tx1">
                              <a:lumMod val="65000"/>
                              <a:lumOff val="35000"/>
                            </a:schemeClr>
                          </a:solidFill>
                          <a:effectLst/>
                          <a:latin typeface="+mj-lt"/>
                        </a:rPr>
                        <a:t> </a:t>
                      </a:r>
                    </a:p>
                  </a:txBody>
                  <a:tcPr marL="0" marR="0" marT="0" marB="0" anchor="ctr">
                    <a:lnL>
                      <a:noFill/>
                    </a:lnL>
                    <a:lnR>
                      <a:noFill/>
                    </a:lnR>
                    <a:lnT>
                      <a:noFill/>
                    </a:lnT>
                    <a:lnB>
                      <a:noFill/>
                    </a:lnB>
                    <a:solidFill>
                      <a:srgbClr val="FFFFFF"/>
                    </a:solidFill>
                  </a:tcPr>
                </a:tc>
                <a:extLst>
                  <a:ext uri="{0D108BD9-81ED-4DB2-BD59-A6C34878D82A}">
                    <a16:rowId xmlns:a16="http://schemas.microsoft.com/office/drawing/2014/main" val="3669315898"/>
                  </a:ext>
                </a:extLst>
              </a:tr>
              <a:tr h="164693">
                <a:tc>
                  <a:txBody>
                    <a:bodyPr/>
                    <a:lstStyle/>
                    <a:p>
                      <a:pPr algn="l" fontAlgn="b"/>
                      <a:r>
                        <a:rPr lang="en-HK" sz="1000" b="0" i="0" u="none" strike="noStrike" dirty="0">
                          <a:solidFill>
                            <a:schemeClr val="tx1">
                              <a:lumMod val="65000"/>
                              <a:lumOff val="35000"/>
                            </a:schemeClr>
                          </a:solidFill>
                          <a:effectLst/>
                          <a:latin typeface="+mj-lt"/>
                        </a:rPr>
                        <a:t>Year-to-date</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9.0%</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10.8%</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13.4%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380827589"/>
                  </a:ext>
                </a:extLst>
              </a:tr>
              <a:tr h="164693">
                <a:tc>
                  <a:txBody>
                    <a:bodyPr/>
                    <a:lstStyle/>
                    <a:p>
                      <a:pPr algn="l" fontAlgn="b"/>
                      <a:r>
                        <a:rPr lang="en-HK" sz="1000" b="0" i="0" u="none" strike="noStrike">
                          <a:solidFill>
                            <a:schemeClr val="tx1">
                              <a:lumMod val="65000"/>
                              <a:lumOff val="35000"/>
                            </a:schemeClr>
                          </a:solidFill>
                          <a:effectLst/>
                          <a:latin typeface="+mj-lt"/>
                        </a:rPr>
                        <a:t>Last 3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8.6%</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8.7%</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12.2%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759787554"/>
                  </a:ext>
                </a:extLst>
              </a:tr>
              <a:tr h="164693">
                <a:tc>
                  <a:txBody>
                    <a:bodyPr/>
                    <a:lstStyle/>
                    <a:p>
                      <a:pPr algn="l" fontAlgn="b"/>
                      <a:r>
                        <a:rPr lang="en-HK" sz="1000" b="0" i="0" u="none" strike="noStrike" dirty="0">
                          <a:solidFill>
                            <a:schemeClr val="tx1">
                              <a:lumMod val="65000"/>
                              <a:lumOff val="35000"/>
                            </a:schemeClr>
                          </a:solidFill>
                          <a:effectLst/>
                          <a:latin typeface="+mj-lt"/>
                        </a:rPr>
                        <a:t>Last 5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5.4%</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5.4%</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6.3%</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657068283"/>
                  </a:ext>
                </a:extLst>
              </a:tr>
              <a:tr h="164693">
                <a:tc>
                  <a:txBody>
                    <a:bodyPr/>
                    <a:lstStyle/>
                    <a:p>
                      <a:pPr algn="l" fontAlgn="b"/>
                      <a:r>
                        <a:rPr lang="en-HK" sz="1000" b="0" i="0" u="none" strike="noStrike">
                          <a:solidFill>
                            <a:schemeClr val="tx1">
                              <a:lumMod val="65000"/>
                              <a:lumOff val="35000"/>
                            </a:schemeClr>
                          </a:solidFill>
                          <a:effectLst/>
                          <a:latin typeface="+mj-lt"/>
                        </a:rPr>
                        <a:t>Last 10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6.7%</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7.1%</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7.4%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043475183"/>
                  </a:ext>
                </a:extLst>
              </a:tr>
              <a:tr h="164693">
                <a:tc>
                  <a:txBody>
                    <a:bodyPr/>
                    <a:lstStyle/>
                    <a:p>
                      <a:pPr algn="l" fontAlgn="b"/>
                      <a:r>
                        <a:rPr lang="en-HK" sz="1000" b="0" i="0" u="none" strike="noStrike">
                          <a:solidFill>
                            <a:schemeClr val="tx1">
                              <a:lumMod val="65000"/>
                              <a:lumOff val="35000"/>
                            </a:schemeClr>
                          </a:solidFill>
                          <a:effectLst/>
                          <a:latin typeface="+mj-lt"/>
                        </a:rPr>
                        <a:t>Since 31 December 2004</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6.6%</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7.0%</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7.2%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77706943"/>
                  </a:ext>
                </a:extLst>
              </a:tr>
              <a:tr h="164693">
                <a:tc>
                  <a:txBody>
                    <a:bodyPr/>
                    <a:lstStyle/>
                    <a:p>
                      <a:pPr algn="l" fontAlgn="b"/>
                      <a:r>
                        <a:rPr lang="en-HK" sz="1000" b="0" i="0" u="none" strike="noStrike">
                          <a:solidFill>
                            <a:schemeClr val="tx1">
                              <a:lumMod val="65000"/>
                              <a:lumOff val="35000"/>
                            </a:schemeClr>
                          </a:solidFill>
                          <a:effectLst/>
                          <a:latin typeface="+mj-lt"/>
                        </a:rPr>
                        <a:t> </a:t>
                      </a:r>
                    </a:p>
                  </a:txBody>
                  <a:tcPr marL="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rgbClr val="FFFFFF"/>
                    </a:solidFill>
                  </a:tcPr>
                </a:tc>
                <a:tc>
                  <a:txBody>
                    <a:bodyPr/>
                    <a:lstStyle/>
                    <a:p>
                      <a:pPr algn="ctr" rtl="0" fontAlgn="ctr">
                        <a:buNone/>
                      </a:pPr>
                      <a:endParaRPr lang="en-HK" sz="1000" b="0" i="0" u="none" strike="noStrike">
                        <a:solidFill>
                          <a:srgbClr val="595959"/>
                        </a:solidFill>
                        <a:effectLst/>
                        <a:latin typeface="Calibri" panose="020F0502020204030204" pitchFamily="34" charset="0"/>
                      </a:endParaRP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756320698"/>
                  </a:ext>
                </a:extLst>
              </a:tr>
              <a:tr h="164693">
                <a:tc>
                  <a:txBody>
                    <a:bodyPr/>
                    <a:lstStyle/>
                    <a:p>
                      <a:pPr algn="l" fontAlgn="b"/>
                      <a:r>
                        <a:rPr lang="en-HK" sz="1000" b="1" i="0" u="none" strike="noStrike">
                          <a:solidFill>
                            <a:schemeClr val="tx1">
                              <a:lumMod val="65000"/>
                              <a:lumOff val="35000"/>
                            </a:schemeClr>
                          </a:solidFill>
                          <a:effectLst/>
                          <a:latin typeface="+mj-lt"/>
                        </a:rPr>
                        <a:t>Volatility</a:t>
                      </a:r>
                    </a:p>
                  </a:txBody>
                  <a:tcPr marL="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rgbClr val="FFFFFF"/>
                    </a:solidFill>
                  </a:tcPr>
                </a:tc>
                <a:tc>
                  <a:txBody>
                    <a:bodyPr/>
                    <a:lstStyle/>
                    <a:p>
                      <a:pPr algn="ctr" rtl="0" fontAlgn="ctr">
                        <a:buNone/>
                      </a:pPr>
                      <a:endParaRPr lang="en-HK" sz="1000" b="0" i="0" u="none" strike="noStrike">
                        <a:solidFill>
                          <a:srgbClr val="595959"/>
                        </a:solidFill>
                        <a:effectLst/>
                        <a:latin typeface="Calibri" panose="020F0502020204030204" pitchFamily="34" charset="0"/>
                      </a:endParaRP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575578204"/>
                  </a:ext>
                </a:extLst>
              </a:tr>
              <a:tr h="164693">
                <a:tc>
                  <a:txBody>
                    <a:bodyPr/>
                    <a:lstStyle/>
                    <a:p>
                      <a:pPr algn="l" fontAlgn="b"/>
                      <a:r>
                        <a:rPr lang="en-HK" sz="1000" b="0" i="0" u="none" strike="noStrike">
                          <a:solidFill>
                            <a:schemeClr val="tx1">
                              <a:lumMod val="65000"/>
                              <a:lumOff val="35000"/>
                            </a:schemeClr>
                          </a:solidFill>
                          <a:effectLst/>
                          <a:latin typeface="+mj-lt"/>
                        </a:rPr>
                        <a:t>Last 3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4.9%</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4.6%</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6.0%</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950967854"/>
                  </a:ext>
                </a:extLst>
              </a:tr>
              <a:tr h="164693">
                <a:tc>
                  <a:txBody>
                    <a:bodyPr/>
                    <a:lstStyle/>
                    <a:p>
                      <a:pPr algn="l" fontAlgn="b"/>
                      <a:r>
                        <a:rPr lang="en-HK" sz="1000" b="0" i="0" u="none" strike="noStrike" dirty="0">
                          <a:solidFill>
                            <a:schemeClr val="tx1">
                              <a:lumMod val="65000"/>
                              <a:lumOff val="35000"/>
                            </a:schemeClr>
                          </a:solidFill>
                          <a:effectLst/>
                          <a:latin typeface="+mj-lt"/>
                        </a:rPr>
                        <a:t>Last 5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6.0%</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6.2%</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7.4%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320310530"/>
                  </a:ext>
                </a:extLst>
              </a:tr>
              <a:tr h="164693">
                <a:tc>
                  <a:txBody>
                    <a:bodyPr/>
                    <a:lstStyle/>
                    <a:p>
                      <a:pPr algn="l" fontAlgn="b"/>
                      <a:r>
                        <a:rPr lang="en-HK" sz="1000" b="0" i="0" u="none" strike="noStrike">
                          <a:solidFill>
                            <a:schemeClr val="tx1">
                              <a:lumMod val="65000"/>
                              <a:lumOff val="35000"/>
                            </a:schemeClr>
                          </a:solidFill>
                          <a:effectLst/>
                          <a:latin typeface="+mj-lt"/>
                        </a:rPr>
                        <a:t>Last 10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6.4%</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6.7%</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7.1%</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4265114777"/>
                  </a:ext>
                </a:extLst>
              </a:tr>
              <a:tr h="164693">
                <a:tc>
                  <a:txBody>
                    <a:bodyPr/>
                    <a:lstStyle/>
                    <a:p>
                      <a:pPr algn="l" fontAlgn="b"/>
                      <a:r>
                        <a:rPr lang="en-HK" sz="1000" b="0" i="0" u="none" strike="noStrike">
                          <a:solidFill>
                            <a:schemeClr val="tx1">
                              <a:lumMod val="65000"/>
                              <a:lumOff val="35000"/>
                            </a:schemeClr>
                          </a:solidFill>
                          <a:effectLst/>
                          <a:latin typeface="+mj-lt"/>
                        </a:rPr>
                        <a:t>Since 31 December 2004</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6.0%</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6.5%</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6.6%</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4175795142"/>
                  </a:ext>
                </a:extLst>
              </a:tr>
              <a:tr h="164693">
                <a:tc>
                  <a:txBody>
                    <a:bodyPr/>
                    <a:lstStyle/>
                    <a:p>
                      <a:pPr algn="l" fontAlgn="b"/>
                      <a:r>
                        <a:rPr lang="en-HK" sz="1000" b="0" i="0" u="none" strike="noStrike">
                          <a:solidFill>
                            <a:schemeClr val="tx1">
                              <a:lumMod val="65000"/>
                              <a:lumOff val="35000"/>
                            </a:schemeClr>
                          </a:solidFill>
                          <a:effectLst/>
                          <a:latin typeface="+mj-lt"/>
                        </a:rPr>
                        <a:t> </a:t>
                      </a:r>
                    </a:p>
                  </a:txBody>
                  <a:tcPr marL="0" marR="0" marT="0" marB="0" anchor="b">
                    <a:lnL>
                      <a:noFill/>
                    </a:lnL>
                    <a:lnR>
                      <a:noFill/>
                    </a:lnR>
                    <a:lnT>
                      <a:noFill/>
                    </a:lnT>
                    <a:lnB>
                      <a:noFill/>
                    </a:lnB>
                    <a:solidFill>
                      <a:srgbClr val="FFFFFF"/>
                    </a:solidFill>
                  </a:tcPr>
                </a:tc>
                <a:tc>
                  <a:txBody>
                    <a:bodyPr/>
                    <a:lstStyle/>
                    <a:p>
                      <a:pPr algn="ctr" rtl="0" fontAlgn="ctr"/>
                      <a:r>
                        <a:rPr lang="en-HK" sz="1000" b="0" i="0" u="none" strike="noStrike" dirty="0">
                          <a:solidFill>
                            <a:srgbClr val="595959"/>
                          </a:solidFill>
                          <a:effectLst/>
                          <a:latin typeface="Calibri" panose="020F0502020204030204" pitchFamily="34" charset="0"/>
                        </a:rPr>
                        <a:t> </a:t>
                      </a:r>
                    </a:p>
                  </a:txBody>
                  <a:tcPr marL="0" marR="0" marT="0" marB="0" anchor="ctr">
                    <a:lnL>
                      <a:noFill/>
                    </a:lnL>
                    <a:lnR>
                      <a:noFill/>
                    </a:lnR>
                    <a:lnT>
                      <a:noFill/>
                    </a:lnT>
                    <a:lnB>
                      <a:noFill/>
                    </a:lnB>
                    <a:solidFill>
                      <a:schemeClr val="accent4">
                        <a:lumMod val="20000"/>
                        <a:lumOff val="80000"/>
                      </a:schemeClr>
                    </a:solidFill>
                  </a:tcPr>
                </a:tc>
                <a:tc>
                  <a:txBody>
                    <a:bodyPr/>
                    <a:lstStyle/>
                    <a:p>
                      <a:pPr algn="ctr" rtl="0" fontAlgn="ctr"/>
                      <a:endParaRPr lang="en-HK" sz="1000" b="0" i="0" u="none" strike="noStrike">
                        <a:solidFill>
                          <a:srgbClr val="595959"/>
                        </a:solidFill>
                        <a:effectLst/>
                        <a:latin typeface="Calibri" panose="020F0502020204030204" pitchFamily="34" charset="0"/>
                      </a:endParaRPr>
                    </a:p>
                  </a:txBody>
                  <a:tcPr marL="0" marR="0" marT="0" marB="0" anchor="ctr">
                    <a:lnL>
                      <a:noFill/>
                    </a:lnL>
                    <a:lnR>
                      <a:noFill/>
                    </a:lnR>
                    <a:lnT>
                      <a:noFill/>
                    </a:lnT>
                    <a:lnB>
                      <a:noFill/>
                    </a:lnB>
                    <a:solidFill>
                      <a:srgbClr val="FFFFFF"/>
                    </a:solidFill>
                  </a:tcPr>
                </a:tc>
                <a:tc>
                  <a:txBody>
                    <a:bodyPr/>
                    <a:lstStyle/>
                    <a:p>
                      <a:pPr algn="ctr" rtl="0" fontAlgn="ctr">
                        <a:buNone/>
                      </a:pPr>
                      <a:endParaRPr lang="en-HK" sz="1000" b="0" i="0" u="none" strike="noStrike">
                        <a:solidFill>
                          <a:srgbClr val="595959"/>
                        </a:solidFill>
                        <a:effectLst/>
                        <a:latin typeface="Calibri" panose="020F0502020204030204" pitchFamily="34" charset="0"/>
                      </a:endParaRP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602779795"/>
                  </a:ext>
                </a:extLst>
              </a:tr>
              <a:tr h="164693">
                <a:tc>
                  <a:txBody>
                    <a:bodyPr/>
                    <a:lstStyle/>
                    <a:p>
                      <a:pPr algn="l" fontAlgn="b"/>
                      <a:r>
                        <a:rPr lang="en-HK" sz="1000" b="1" i="0" u="none" strike="noStrike">
                          <a:solidFill>
                            <a:schemeClr val="tx1">
                              <a:lumMod val="65000"/>
                              <a:lumOff val="35000"/>
                            </a:schemeClr>
                          </a:solidFill>
                          <a:effectLst/>
                          <a:latin typeface="+mj-lt"/>
                        </a:rPr>
                        <a:t>Sharpe Ratio</a:t>
                      </a:r>
                    </a:p>
                  </a:txBody>
                  <a:tcPr marL="0" marR="0" marT="0" marB="0" anchor="b">
                    <a:lnL>
                      <a:noFill/>
                    </a:lnL>
                    <a:lnR>
                      <a:noFill/>
                    </a:lnR>
                    <a:lnT>
                      <a:noFill/>
                    </a:lnT>
                    <a:lnB>
                      <a:noFill/>
                    </a:lnB>
                    <a:solidFill>
                      <a:srgbClr val="FFFFFF"/>
                    </a:solidFill>
                  </a:tcPr>
                </a:tc>
                <a:tc>
                  <a:txBody>
                    <a:bodyPr/>
                    <a:lstStyle/>
                    <a:p>
                      <a:pPr algn="ctr" rtl="0" fontAlgn="ctr"/>
                      <a:r>
                        <a:rPr lang="en-HK" sz="1000" b="0" i="0" u="none" strike="noStrike">
                          <a:solidFill>
                            <a:srgbClr val="595959"/>
                          </a:solidFill>
                          <a:effectLst/>
                          <a:latin typeface="Calibri" panose="020F0502020204030204" pitchFamily="34" charset="0"/>
                        </a:rPr>
                        <a:t> </a:t>
                      </a:r>
                    </a:p>
                  </a:txBody>
                  <a:tcPr marL="0" marR="0" marT="0" marB="0" anchor="ctr">
                    <a:lnL>
                      <a:noFill/>
                    </a:lnL>
                    <a:lnR>
                      <a:noFill/>
                    </a:lnR>
                    <a:lnT>
                      <a:noFill/>
                    </a:lnT>
                    <a:lnB>
                      <a:noFill/>
                    </a:lnB>
                    <a:solidFill>
                      <a:schemeClr val="accent4">
                        <a:lumMod val="20000"/>
                        <a:lumOff val="80000"/>
                      </a:schemeClr>
                    </a:solidFill>
                  </a:tcPr>
                </a:tc>
                <a:tc>
                  <a:txBody>
                    <a:bodyPr/>
                    <a:lstStyle/>
                    <a:p>
                      <a:pPr algn="ctr" rtl="0" fontAlgn="ctr"/>
                      <a:endParaRPr lang="en-HK" sz="1000" b="0" i="0" u="none" strike="noStrike">
                        <a:solidFill>
                          <a:srgbClr val="595959"/>
                        </a:solidFill>
                        <a:effectLst/>
                        <a:latin typeface="Calibri" panose="020F0502020204030204" pitchFamily="34" charset="0"/>
                      </a:endParaRPr>
                    </a:p>
                  </a:txBody>
                  <a:tcPr marL="0" marR="0" marT="0" marB="0" anchor="ctr">
                    <a:lnL>
                      <a:noFill/>
                    </a:lnL>
                    <a:lnR>
                      <a:noFill/>
                    </a:lnR>
                    <a:lnT>
                      <a:noFill/>
                    </a:lnT>
                    <a:lnB>
                      <a:noFill/>
                    </a:lnB>
                    <a:solidFill>
                      <a:srgbClr val="FFFFFF"/>
                    </a:solidFill>
                  </a:tcPr>
                </a:tc>
                <a:tc>
                  <a:txBody>
                    <a:bodyPr/>
                    <a:lstStyle/>
                    <a:p>
                      <a:pPr algn="ctr" rtl="0" fontAlgn="ctr">
                        <a:buNone/>
                      </a:pPr>
                      <a:endParaRPr lang="en-HK" sz="1000" b="0" i="0" u="none" strike="noStrike" dirty="0">
                        <a:solidFill>
                          <a:srgbClr val="595959"/>
                        </a:solidFill>
                        <a:effectLst/>
                        <a:latin typeface="Calibri" panose="020F0502020204030204" pitchFamily="34" charset="0"/>
                      </a:endParaRP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359039944"/>
                  </a:ext>
                </a:extLst>
              </a:tr>
              <a:tr h="164693">
                <a:tc>
                  <a:txBody>
                    <a:bodyPr/>
                    <a:lstStyle/>
                    <a:p>
                      <a:pPr algn="l" fontAlgn="b"/>
                      <a:r>
                        <a:rPr lang="en-HK" sz="1000" b="0" i="0" u="none" strike="noStrike">
                          <a:solidFill>
                            <a:schemeClr val="tx1">
                              <a:lumMod val="65000"/>
                              <a:lumOff val="35000"/>
                            </a:schemeClr>
                          </a:solidFill>
                          <a:effectLst/>
                          <a:latin typeface="+mj-lt"/>
                        </a:rPr>
                        <a:t>Last 3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0.76</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0.83</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1.22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2183828"/>
                  </a:ext>
                </a:extLst>
              </a:tr>
              <a:tr h="164693">
                <a:tc>
                  <a:txBody>
                    <a:bodyPr/>
                    <a:lstStyle/>
                    <a:p>
                      <a:pPr algn="l" fontAlgn="b"/>
                      <a:r>
                        <a:rPr lang="en-HK" sz="1000" b="0" i="0" u="none" strike="noStrike" dirty="0">
                          <a:solidFill>
                            <a:schemeClr val="tx1">
                              <a:lumMod val="65000"/>
                              <a:lumOff val="35000"/>
                            </a:schemeClr>
                          </a:solidFill>
                          <a:effectLst/>
                          <a:latin typeface="+mj-lt"/>
                        </a:rPr>
                        <a:t>Last 5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0.37</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0.35</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0.42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3691136459"/>
                  </a:ext>
                </a:extLst>
              </a:tr>
              <a:tr h="164693">
                <a:tc>
                  <a:txBody>
                    <a:bodyPr/>
                    <a:lstStyle/>
                    <a:p>
                      <a:pPr algn="l" fontAlgn="b"/>
                      <a:r>
                        <a:rPr lang="en-HK" sz="1000" b="0" i="0" u="none" strike="noStrike">
                          <a:solidFill>
                            <a:schemeClr val="tx1">
                              <a:lumMod val="65000"/>
                              <a:lumOff val="35000"/>
                            </a:schemeClr>
                          </a:solidFill>
                          <a:effectLst/>
                          <a:latin typeface="+mj-lt"/>
                        </a:rPr>
                        <a:t>Last 10 years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0.72</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0.75</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0.74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5144725"/>
                  </a:ext>
                </a:extLst>
              </a:tr>
              <a:tr h="164693">
                <a:tc>
                  <a:txBody>
                    <a:bodyPr/>
                    <a:lstStyle/>
                    <a:p>
                      <a:pPr algn="l" fontAlgn="b"/>
                      <a:r>
                        <a:rPr lang="en-HK" sz="1000" b="0" i="0" u="none" strike="noStrike">
                          <a:solidFill>
                            <a:schemeClr val="tx1">
                              <a:lumMod val="65000"/>
                              <a:lumOff val="35000"/>
                            </a:schemeClr>
                          </a:solidFill>
                          <a:effectLst/>
                          <a:latin typeface="+mj-lt"/>
                        </a:rPr>
                        <a:t>Since 31 December 2004</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0.83</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0.82</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0.84</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038130339"/>
                  </a:ext>
                </a:extLst>
              </a:tr>
              <a:tr h="164693">
                <a:tc>
                  <a:txBody>
                    <a:bodyPr/>
                    <a:lstStyle/>
                    <a:p>
                      <a:pPr algn="l" fontAlgn="b"/>
                      <a:r>
                        <a:rPr lang="en-HK" sz="1000" b="0" i="0" u="none" strike="noStrike">
                          <a:solidFill>
                            <a:schemeClr val="tx1">
                              <a:lumMod val="65000"/>
                              <a:lumOff val="35000"/>
                            </a:schemeClr>
                          </a:solidFill>
                          <a:effectLst/>
                          <a:latin typeface="+mj-lt"/>
                        </a:rPr>
                        <a:t> </a:t>
                      </a:r>
                    </a:p>
                  </a:txBody>
                  <a:tcPr marL="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rgbClr val="FFFFFF"/>
                    </a:solidFill>
                  </a:tcPr>
                </a:tc>
                <a:tc>
                  <a:txBody>
                    <a:bodyPr/>
                    <a:lstStyle/>
                    <a:p>
                      <a:pPr algn="ctr" rtl="0" fontAlgn="ctr">
                        <a:buNone/>
                      </a:pPr>
                      <a:endParaRPr lang="en-HK" sz="1000" b="0" i="0" u="none" strike="noStrike" dirty="0">
                        <a:solidFill>
                          <a:srgbClr val="595959"/>
                        </a:solidFill>
                        <a:effectLst/>
                        <a:latin typeface="Calibri" panose="020F0502020204030204" pitchFamily="34" charset="0"/>
                      </a:endParaRP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662186530"/>
                  </a:ext>
                </a:extLst>
              </a:tr>
              <a:tr h="164693">
                <a:tc>
                  <a:txBody>
                    <a:bodyPr/>
                    <a:lstStyle/>
                    <a:p>
                      <a:pPr algn="l" fontAlgn="b"/>
                      <a:r>
                        <a:rPr lang="en-HK" sz="1000" b="1" i="0" u="none" strike="noStrike">
                          <a:solidFill>
                            <a:schemeClr val="tx1">
                              <a:lumMod val="65000"/>
                              <a:lumOff val="35000"/>
                            </a:schemeClr>
                          </a:solidFill>
                          <a:effectLst/>
                          <a:latin typeface="+mj-lt"/>
                        </a:rPr>
                        <a:t>Drawdowns</a:t>
                      </a:r>
                    </a:p>
                  </a:txBody>
                  <a:tcPr marL="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 </a:t>
                      </a:r>
                    </a:p>
                  </a:txBody>
                  <a:tcPr marL="9525" marR="9525" marT="9525" marB="0" anchor="ctr">
                    <a:lnL>
                      <a:noFill/>
                    </a:lnL>
                    <a:lnR>
                      <a:noFill/>
                    </a:lnR>
                    <a:lnT>
                      <a:noFill/>
                    </a:lnT>
                    <a:lnB>
                      <a:noFill/>
                    </a:lnB>
                    <a:solidFill>
                      <a:srgbClr val="FFFFFF"/>
                    </a:solidFill>
                  </a:tcPr>
                </a:tc>
                <a:tc>
                  <a:txBody>
                    <a:bodyPr/>
                    <a:lstStyle/>
                    <a:p>
                      <a:pPr algn="ctr" rtl="0" fontAlgn="ctr">
                        <a:buNone/>
                      </a:pPr>
                      <a:endParaRPr lang="en-HK" sz="1000" b="0" i="0" u="none" strike="noStrike" dirty="0">
                        <a:solidFill>
                          <a:srgbClr val="595959"/>
                        </a:solidFill>
                        <a:effectLst/>
                        <a:latin typeface="Calibri" panose="020F0502020204030204" pitchFamily="34" charset="0"/>
                      </a:endParaRP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2821644027"/>
                  </a:ext>
                </a:extLst>
              </a:tr>
              <a:tr h="164693">
                <a:tc>
                  <a:txBody>
                    <a:bodyPr/>
                    <a:lstStyle/>
                    <a:p>
                      <a:pPr algn="l" fontAlgn="b"/>
                      <a:r>
                        <a:rPr lang="en-HK" sz="1000" b="0" i="0" u="none" strike="noStrike">
                          <a:solidFill>
                            <a:schemeClr val="tx1">
                              <a:lumMod val="65000"/>
                              <a:lumOff val="35000"/>
                            </a:schemeClr>
                          </a:solidFill>
                          <a:effectLst/>
                          <a:latin typeface="+mj-lt"/>
                        </a:rPr>
                        <a:t>Worst Drawdown</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-12.0%</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-13.6%</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-16.2%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795987253"/>
                  </a:ext>
                </a:extLst>
              </a:tr>
              <a:tr h="164693">
                <a:tc>
                  <a:txBody>
                    <a:bodyPr/>
                    <a:lstStyle/>
                    <a:p>
                      <a:pPr algn="l" fontAlgn="b"/>
                      <a:r>
                        <a:rPr lang="en-HK" sz="1000" b="0" i="0" u="none" strike="noStrike">
                          <a:solidFill>
                            <a:schemeClr val="tx1">
                              <a:lumMod val="65000"/>
                              <a:lumOff val="35000"/>
                            </a:schemeClr>
                          </a:solidFill>
                          <a:effectLst/>
                          <a:latin typeface="+mj-lt"/>
                        </a:rPr>
                        <a:t>Peak Date</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31/12/2021</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31/12/2021</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31/12/2021</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807552644"/>
                  </a:ext>
                </a:extLst>
              </a:tr>
              <a:tr h="164693">
                <a:tc>
                  <a:txBody>
                    <a:bodyPr/>
                    <a:lstStyle/>
                    <a:p>
                      <a:pPr algn="l" fontAlgn="b"/>
                      <a:r>
                        <a:rPr lang="en-HK" sz="1000" b="0" i="0" u="none" strike="noStrike">
                          <a:solidFill>
                            <a:schemeClr val="tx1">
                              <a:lumMod val="65000"/>
                              <a:lumOff val="35000"/>
                            </a:schemeClr>
                          </a:solidFill>
                          <a:effectLst/>
                          <a:latin typeface="+mj-lt"/>
                        </a:rPr>
                        <a:t>Valley Date</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30/9/2022</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30/9/2022</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30/9/2022</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1432177647"/>
                  </a:ext>
                </a:extLst>
              </a:tr>
              <a:tr h="164693">
                <a:tc>
                  <a:txBody>
                    <a:bodyPr/>
                    <a:lstStyle/>
                    <a:p>
                      <a:pPr algn="l" fontAlgn="b"/>
                      <a:r>
                        <a:rPr lang="en-HK" sz="1000" b="0" i="0" u="none" strike="noStrike" dirty="0">
                          <a:solidFill>
                            <a:schemeClr val="tx1">
                              <a:lumMod val="65000"/>
                              <a:lumOff val="35000"/>
                            </a:schemeClr>
                          </a:solidFill>
                          <a:effectLst/>
                          <a:latin typeface="+mj-lt"/>
                        </a:rPr>
                        <a:t>% of Negative Months</a:t>
                      </a:r>
                    </a:p>
                  </a:txBody>
                  <a:tcPr marL="114300" marR="0" marT="0" marB="0" anchor="b">
                    <a:lnL>
                      <a:noFill/>
                    </a:lnL>
                    <a:lnR>
                      <a:noFill/>
                    </a:lnR>
                    <a:lnT>
                      <a:noFill/>
                    </a:lnT>
                    <a:lnB>
                      <a:noFill/>
                    </a:lnB>
                    <a:solidFill>
                      <a:srgbClr val="FFFFFF"/>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30.4%</a:t>
                      </a:r>
                    </a:p>
                  </a:txBody>
                  <a:tcPr marL="9525" marR="9525" marT="9525" marB="0" anchor="ctr">
                    <a:lnL>
                      <a:noFill/>
                    </a:lnL>
                    <a:lnR>
                      <a:noFill/>
                    </a:lnR>
                    <a:lnT>
                      <a:noFill/>
                    </a:lnT>
                    <a:lnB>
                      <a:noFill/>
                    </a:lnB>
                    <a:solidFill>
                      <a:schemeClr val="accent4">
                        <a:lumMod val="20000"/>
                        <a:lumOff val="80000"/>
                      </a:schemeClr>
                    </a:solidFill>
                  </a:tcPr>
                </a:tc>
                <a:tc>
                  <a:txBody>
                    <a:bodyPr/>
                    <a:lstStyle/>
                    <a:p>
                      <a:pPr algn="ctr" rtl="0" fontAlgn="ctr">
                        <a:buNone/>
                      </a:pPr>
                      <a:r>
                        <a:rPr lang="en-HK" sz="1000" b="0" i="0" u="none" strike="noStrike">
                          <a:solidFill>
                            <a:srgbClr val="595959"/>
                          </a:solidFill>
                          <a:effectLst/>
                          <a:latin typeface="Calibri" panose="020F0502020204030204" pitchFamily="34" charset="0"/>
                        </a:rPr>
                        <a:t>33.3%</a:t>
                      </a:r>
                    </a:p>
                  </a:txBody>
                  <a:tcPr marL="9525" marR="9525" marT="9525" marB="0" anchor="ctr">
                    <a:lnL>
                      <a:noFill/>
                    </a:lnL>
                    <a:lnR>
                      <a:noFill/>
                    </a:lnR>
                    <a:lnT>
                      <a:noFill/>
                    </a:lnT>
                    <a:lnB>
                      <a:noFill/>
                    </a:lnB>
                    <a:solidFill>
                      <a:srgbClr val="FFFFFF"/>
                    </a:solidFill>
                  </a:tcPr>
                </a:tc>
                <a:tc>
                  <a:txBody>
                    <a:bodyPr/>
                    <a:lstStyle/>
                    <a:p>
                      <a:pPr algn="ctr" rtl="0" fontAlgn="ctr">
                        <a:buNone/>
                      </a:pPr>
                      <a:r>
                        <a:rPr lang="en-HK" sz="1000" b="0" i="0" u="none" strike="noStrike" dirty="0">
                          <a:solidFill>
                            <a:srgbClr val="595959"/>
                          </a:solidFill>
                          <a:effectLst/>
                          <a:latin typeface="Calibri" panose="020F0502020204030204" pitchFamily="34" charset="0"/>
                        </a:rPr>
                        <a:t>29.0%</a:t>
                      </a:r>
                    </a:p>
                  </a:txBody>
                  <a:tcPr marL="9525" marR="9525" marT="9525" marB="0" anchor="ctr">
                    <a:lnL>
                      <a:noFill/>
                    </a:lnL>
                    <a:lnR>
                      <a:noFill/>
                    </a:lnR>
                    <a:lnT>
                      <a:noFill/>
                    </a:lnT>
                    <a:lnB>
                      <a:noFill/>
                    </a:lnB>
                    <a:solidFill>
                      <a:srgbClr val="FFFFFF"/>
                    </a:solidFill>
                  </a:tcPr>
                </a:tc>
                <a:extLst>
                  <a:ext uri="{0D108BD9-81ED-4DB2-BD59-A6C34878D82A}">
                    <a16:rowId xmlns:a16="http://schemas.microsoft.com/office/drawing/2014/main" val="571659159"/>
                  </a:ext>
                </a:extLst>
              </a:tr>
            </a:tbl>
          </a:graphicData>
        </a:graphic>
      </p:graphicFrame>
      <p:sp>
        <p:nvSpPr>
          <p:cNvPr id="2" name="Text Box 798">
            <a:extLst>
              <a:ext uri="{FF2B5EF4-FFF2-40B4-BE49-F238E27FC236}">
                <a16:creationId xmlns:a16="http://schemas.microsoft.com/office/drawing/2014/main" id="{770E0142-A0D8-8710-736D-193D9BF39043}"/>
              </a:ext>
            </a:extLst>
          </p:cNvPr>
          <p:cNvSpPr txBox="1">
            <a:spLocks noChangeArrowheads="1"/>
          </p:cNvSpPr>
          <p:nvPr>
            <p:custDataLst>
              <p:tags r:id="rId6"/>
            </p:custDataLst>
          </p:nvPr>
        </p:nvSpPr>
        <p:spPr bwMode="auto">
          <a:xfrm>
            <a:off x="612000" y="6171112"/>
            <a:ext cx="8669803" cy="4924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b">
            <a:spAutoFit/>
          </a:bodyPr>
          <a:lstStyle>
            <a:lvl1pPr>
              <a:defRPr sz="1400">
                <a:solidFill>
                  <a:schemeClr val="tx1"/>
                </a:solidFill>
                <a:latin typeface="Calibri" pitchFamily="34" charset="0"/>
              </a:defRPr>
            </a:lvl1pPr>
            <a:lvl2pPr marL="742950" indent="-285750">
              <a:defRPr sz="1400">
                <a:solidFill>
                  <a:schemeClr val="tx1"/>
                </a:solidFill>
                <a:latin typeface="Calibri" pitchFamily="34" charset="0"/>
              </a:defRPr>
            </a:lvl2pPr>
            <a:lvl3pPr marL="1143000" indent="-228600">
              <a:defRPr sz="1400">
                <a:solidFill>
                  <a:schemeClr val="tx1"/>
                </a:solidFill>
                <a:latin typeface="Calibri" pitchFamily="34" charset="0"/>
              </a:defRPr>
            </a:lvl3pPr>
            <a:lvl4pPr marL="1600200" indent="-228600">
              <a:defRPr sz="1400">
                <a:solidFill>
                  <a:schemeClr val="tx1"/>
                </a:solidFill>
                <a:latin typeface="Calibri" pitchFamily="34" charset="0"/>
              </a:defRPr>
            </a:lvl4pPr>
            <a:lvl5pPr marL="2057400" indent="-228600">
              <a:defRPr sz="1400">
                <a:solidFill>
                  <a:schemeClr val="tx1"/>
                </a:solidFill>
                <a:latin typeface="Calibri" pitchFamily="34" charset="0"/>
              </a:defRPr>
            </a:lvl5pPr>
            <a:lvl6pPr marL="2514600" indent="-228600" eaLnBrk="0" fontAlgn="base" hangingPunct="0">
              <a:spcBef>
                <a:spcPct val="0"/>
              </a:spcBef>
              <a:spcAft>
                <a:spcPct val="0"/>
              </a:spcAft>
              <a:defRPr sz="1400">
                <a:solidFill>
                  <a:schemeClr val="tx1"/>
                </a:solidFill>
                <a:latin typeface="Calibri" pitchFamily="34" charset="0"/>
              </a:defRPr>
            </a:lvl6pPr>
            <a:lvl7pPr marL="2971800" indent="-228600" eaLnBrk="0" fontAlgn="base" hangingPunct="0">
              <a:spcBef>
                <a:spcPct val="0"/>
              </a:spcBef>
              <a:spcAft>
                <a:spcPct val="0"/>
              </a:spcAft>
              <a:defRPr sz="1400">
                <a:solidFill>
                  <a:schemeClr val="tx1"/>
                </a:solidFill>
                <a:latin typeface="Calibri" pitchFamily="34" charset="0"/>
              </a:defRPr>
            </a:lvl7pPr>
            <a:lvl8pPr marL="3429000" indent="-228600" eaLnBrk="0" fontAlgn="base" hangingPunct="0">
              <a:spcBef>
                <a:spcPct val="0"/>
              </a:spcBef>
              <a:spcAft>
                <a:spcPct val="0"/>
              </a:spcAft>
              <a:defRPr sz="1400">
                <a:solidFill>
                  <a:schemeClr val="tx1"/>
                </a:solidFill>
                <a:latin typeface="Calibri" pitchFamily="34" charset="0"/>
              </a:defRPr>
            </a:lvl8pPr>
            <a:lvl9pPr marL="3886200" indent="-228600" eaLnBrk="0" fontAlgn="base" hangingPunct="0">
              <a:spcBef>
                <a:spcPct val="0"/>
              </a:spcBef>
              <a:spcAft>
                <a:spcPct val="0"/>
              </a:spcAft>
              <a:defRPr sz="1400">
                <a:solidFill>
                  <a:schemeClr val="tx1"/>
                </a:solidFill>
                <a:latin typeface="Calibri" pitchFamily="34" charset="0"/>
              </a:defRPr>
            </a:lvl9pPr>
          </a:lstStyle>
          <a:p>
            <a:pPr algn="just" eaLnBrk="0" hangingPunct="0">
              <a:defRPr/>
            </a:pPr>
            <a:r>
              <a:rPr lang="en-US" altLang="de-DE" sz="800" dirty="0">
                <a:solidFill>
                  <a:schemeClr val="bg1">
                    <a:lumMod val="50000"/>
                  </a:schemeClr>
                </a:solidFill>
                <a:cs typeface="Arial" charset="0"/>
              </a:rPr>
              <a:t>The above is for reference only and does not imply a recommendation. Simulated performance for the Portfolio is calculated based on the proprietary quantitative model that is rebalanced on a monthly basis, gross of fees. Simulated performance for the Benchmark is calculated based on the Strategic Asset Allocation weight for each asset class, represented by their respective market indices. For details, please refer to the appendix. Source: LGT, Bloomberg from 31.12.2011 to 31.12.2025. </a:t>
            </a:r>
            <a:r>
              <a:rPr lang="en-US" altLang="de-DE" sz="800" b="1" dirty="0">
                <a:solidFill>
                  <a:schemeClr val="bg1">
                    <a:lumMod val="50000"/>
                  </a:schemeClr>
                </a:solidFill>
                <a:cs typeface="Arial" charset="0"/>
              </a:rPr>
              <a:t>Historical data and analysis should not be taken as an indication or guarantee of any future performance, analysis, forecast or prediction</a:t>
            </a:r>
            <a:r>
              <a:rPr lang="en-US" altLang="de-DE" sz="800" dirty="0">
                <a:solidFill>
                  <a:schemeClr val="bg1">
                    <a:lumMod val="50000"/>
                  </a:schemeClr>
                </a:solidFill>
                <a:cs typeface="Arial" charset="0"/>
              </a:rPr>
              <a:t>. The risk of price and foreign currency losses and of fluctuation in return as a result of unfavorable exchange rate movements cannot be ruled out. Past performance does not guarantee future results</a:t>
            </a:r>
            <a:endParaRPr lang="en-US" altLang="de-DE" sz="800" kern="0" dirty="0">
              <a:solidFill>
                <a:schemeClr val="bg1">
                  <a:lumMod val="50000"/>
                </a:schemeClr>
              </a:solidFill>
            </a:endParaRPr>
          </a:p>
        </p:txBody>
      </p:sp>
      <p:graphicFrame>
        <p:nvGraphicFramePr>
          <p:cNvPr id="6" name="Chart 5">
            <a:extLst>
              <a:ext uri="{FF2B5EF4-FFF2-40B4-BE49-F238E27FC236}">
                <a16:creationId xmlns:a16="http://schemas.microsoft.com/office/drawing/2014/main" id="{3A817BBF-A721-47BA-A4F5-794630E38681}"/>
              </a:ext>
            </a:extLst>
          </p:cNvPr>
          <p:cNvGraphicFramePr>
            <a:graphicFrameLocks/>
          </p:cNvGraphicFramePr>
          <p:nvPr>
            <p:extLst>
              <p:ext uri="{D42A27DB-BD31-4B8C-83A1-F6EECF244321}">
                <p14:modId xmlns:p14="http://schemas.microsoft.com/office/powerpoint/2010/main" val="4183452323"/>
              </p:ext>
            </p:extLst>
          </p:nvPr>
        </p:nvGraphicFramePr>
        <p:xfrm>
          <a:off x="5080195" y="1370713"/>
          <a:ext cx="4179372" cy="4559447"/>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8355783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72D22F-BF6D-F5A2-FCEE-F1590F6AE8C2}"/>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BC0F215D-30D4-D5D5-3785-C151424B04E6}"/>
              </a:ext>
            </a:extLst>
          </p:cNvPr>
          <p:cNvSpPr>
            <a:spLocks noGrp="1"/>
          </p:cNvSpPr>
          <p:nvPr>
            <p:ph type="sldNum" sz="quarter" idx="12"/>
          </p:nvPr>
        </p:nvSpPr>
        <p:spPr/>
        <p:txBody>
          <a:bodyPr/>
          <a:lstStyle/>
          <a:p>
            <a:fld id="{30CDF500-3E6E-46FA-8FA2-C137A14A5B1C}" type="slidenum">
              <a:rPr lang="en-US" smtClean="0"/>
              <a:pPr/>
              <a:t>2</a:t>
            </a:fld>
            <a:endParaRPr lang="en-US"/>
          </a:p>
        </p:txBody>
      </p:sp>
      <p:sp>
        <p:nvSpPr>
          <p:cNvPr id="7" name="Text Placeholder 6">
            <a:extLst>
              <a:ext uri="{FF2B5EF4-FFF2-40B4-BE49-F238E27FC236}">
                <a16:creationId xmlns:a16="http://schemas.microsoft.com/office/drawing/2014/main" id="{E3245E09-081D-BF76-2983-E02045BDA981}"/>
              </a:ext>
            </a:extLst>
          </p:cNvPr>
          <p:cNvSpPr>
            <a:spLocks noGrp="1"/>
          </p:cNvSpPr>
          <p:nvPr>
            <p:ph type="body" sz="quarter" idx="15"/>
          </p:nvPr>
        </p:nvSpPr>
        <p:spPr/>
        <p:txBody>
          <a:bodyPr/>
          <a:lstStyle/>
          <a:p>
            <a:r>
              <a:rPr lang="en-US"/>
              <a:t>Appendix</a:t>
            </a:r>
          </a:p>
        </p:txBody>
      </p:sp>
      <p:sp>
        <p:nvSpPr>
          <p:cNvPr id="8" name="Title 4">
            <a:extLst>
              <a:ext uri="{FF2B5EF4-FFF2-40B4-BE49-F238E27FC236}">
                <a16:creationId xmlns:a16="http://schemas.microsoft.com/office/drawing/2014/main" id="{4C140C2F-887E-7ACB-01F0-8587A6526180}"/>
              </a:ext>
            </a:extLst>
          </p:cNvPr>
          <p:cNvSpPr>
            <a:spLocks noGrp="1"/>
          </p:cNvSpPr>
          <p:nvPr>
            <p:ph type="title"/>
          </p:nvPr>
        </p:nvSpPr>
        <p:spPr>
          <a:xfrm>
            <a:off x="611189" y="432000"/>
            <a:ext cx="8683624" cy="684212"/>
          </a:xfrm>
        </p:spPr>
        <p:txBody>
          <a:bodyPr>
            <a:noAutofit/>
          </a:bodyPr>
          <a:lstStyle/>
          <a:p>
            <a:r>
              <a:rPr lang="en-US" dirty="0"/>
              <a:t>Market Indices for Benchmark Back-testing</a:t>
            </a:r>
            <a:endParaRPr lang="en-US" sz="1800" dirty="0">
              <a:solidFill>
                <a:schemeClr val="bg1">
                  <a:lumMod val="50000"/>
                </a:schemeClr>
              </a:solidFill>
            </a:endParaRPr>
          </a:p>
        </p:txBody>
      </p:sp>
      <p:graphicFrame>
        <p:nvGraphicFramePr>
          <p:cNvPr id="3" name="Table 2">
            <a:extLst>
              <a:ext uri="{FF2B5EF4-FFF2-40B4-BE49-F238E27FC236}">
                <a16:creationId xmlns:a16="http://schemas.microsoft.com/office/drawing/2014/main" id="{4177C86D-D0BB-0458-C9D3-DD0377794D55}"/>
              </a:ext>
            </a:extLst>
          </p:cNvPr>
          <p:cNvGraphicFramePr>
            <a:graphicFrameLocks noGrp="1"/>
          </p:cNvGraphicFramePr>
          <p:nvPr>
            <p:custDataLst>
              <p:tags r:id="rId1"/>
            </p:custDataLst>
            <p:extLst>
              <p:ext uri="{D42A27DB-BD31-4B8C-83A1-F6EECF244321}">
                <p14:modId xmlns:p14="http://schemas.microsoft.com/office/powerpoint/2010/main" val="1854662151"/>
              </p:ext>
            </p:extLst>
          </p:nvPr>
        </p:nvGraphicFramePr>
        <p:xfrm>
          <a:off x="611188" y="1258888"/>
          <a:ext cx="8683623" cy="1645920"/>
        </p:xfrm>
        <a:graphic>
          <a:graphicData uri="http://schemas.openxmlformats.org/drawingml/2006/table">
            <a:tbl>
              <a:tblPr/>
              <a:tblGrid>
                <a:gridCol w="2894541">
                  <a:extLst>
                    <a:ext uri="{9D8B030D-6E8A-4147-A177-3AD203B41FA5}">
                      <a16:colId xmlns:a16="http://schemas.microsoft.com/office/drawing/2014/main" val="3569375496"/>
                    </a:ext>
                  </a:extLst>
                </a:gridCol>
                <a:gridCol w="4754868">
                  <a:extLst>
                    <a:ext uri="{9D8B030D-6E8A-4147-A177-3AD203B41FA5}">
                      <a16:colId xmlns:a16="http://schemas.microsoft.com/office/drawing/2014/main" val="2903944927"/>
                    </a:ext>
                  </a:extLst>
                </a:gridCol>
                <a:gridCol w="1034214">
                  <a:extLst>
                    <a:ext uri="{9D8B030D-6E8A-4147-A177-3AD203B41FA5}">
                      <a16:colId xmlns:a16="http://schemas.microsoft.com/office/drawing/2014/main" val="3938549292"/>
                    </a:ext>
                  </a:extLst>
                </a:gridCol>
              </a:tblGrid>
              <a:tr h="169988">
                <a:tc>
                  <a:txBody>
                    <a:bodyPr/>
                    <a:lstStyle/>
                    <a:p>
                      <a:pPr algn="l" fontAlgn="ctr"/>
                      <a:r>
                        <a:rPr lang="en-HK" sz="900" b="1" i="0" u="none" strike="noStrike">
                          <a:solidFill>
                            <a:srgbClr val="FFFFFF"/>
                          </a:solidFill>
                          <a:effectLst/>
                          <a:latin typeface="Calibri" panose="020F0502020204030204" pitchFamily="34" charset="0"/>
                        </a:rPr>
                        <a:t>Asset Class</a:t>
                      </a:r>
                    </a:p>
                  </a:txBody>
                  <a:tcPr marL="0" marR="0" marT="0" marB="0" anchor="ctr">
                    <a:lnL>
                      <a:noFill/>
                    </a:lnL>
                    <a:lnR>
                      <a:noFill/>
                    </a:lnR>
                    <a:lnT>
                      <a:noFill/>
                    </a:lnT>
                    <a:lnB>
                      <a:noFill/>
                    </a:lnB>
                    <a:solidFill>
                      <a:srgbClr val="10253F"/>
                    </a:solidFill>
                  </a:tcPr>
                </a:tc>
                <a:tc>
                  <a:txBody>
                    <a:bodyPr/>
                    <a:lstStyle/>
                    <a:p>
                      <a:pPr algn="l" fontAlgn="ctr"/>
                      <a:r>
                        <a:rPr lang="en-HK" sz="900" b="1" i="0" u="none" strike="noStrike" dirty="0">
                          <a:solidFill>
                            <a:srgbClr val="FFFFFF"/>
                          </a:solidFill>
                          <a:effectLst/>
                          <a:latin typeface="Calibri" panose="020F0502020204030204" pitchFamily="34" charset="0"/>
                        </a:rPr>
                        <a:t>Market Index</a:t>
                      </a:r>
                    </a:p>
                  </a:txBody>
                  <a:tcPr marL="0" marR="0" marT="0" marB="0" anchor="ctr">
                    <a:lnL>
                      <a:noFill/>
                    </a:lnL>
                    <a:lnR>
                      <a:noFill/>
                    </a:lnR>
                    <a:lnT>
                      <a:noFill/>
                    </a:lnT>
                    <a:lnB>
                      <a:noFill/>
                    </a:lnB>
                    <a:solidFill>
                      <a:srgbClr val="10253F"/>
                    </a:solidFill>
                  </a:tcPr>
                </a:tc>
                <a:tc>
                  <a:txBody>
                    <a:bodyPr/>
                    <a:lstStyle/>
                    <a:p>
                      <a:pPr algn="l" fontAlgn="ctr"/>
                      <a:r>
                        <a:rPr lang="en-HK" sz="900" b="1" i="0" u="none" strike="noStrike" dirty="0">
                          <a:solidFill>
                            <a:srgbClr val="FFFFFF"/>
                          </a:solidFill>
                          <a:effectLst/>
                          <a:latin typeface="Calibri" panose="020F0502020204030204" pitchFamily="34" charset="0"/>
                        </a:rPr>
                        <a:t>Strategic Asset Allocation Weight</a:t>
                      </a:r>
                    </a:p>
                  </a:txBody>
                  <a:tcPr marL="0" marR="0" marT="0" marB="0" anchor="ctr">
                    <a:lnL>
                      <a:noFill/>
                    </a:lnL>
                    <a:lnR>
                      <a:noFill/>
                    </a:lnR>
                    <a:lnT>
                      <a:noFill/>
                    </a:lnT>
                    <a:lnB>
                      <a:noFill/>
                    </a:lnB>
                    <a:solidFill>
                      <a:srgbClr val="10253F"/>
                    </a:solidFill>
                  </a:tcPr>
                </a:tc>
                <a:extLst>
                  <a:ext uri="{0D108BD9-81ED-4DB2-BD59-A6C34878D82A}">
                    <a16:rowId xmlns:a16="http://schemas.microsoft.com/office/drawing/2014/main" val="2457157465"/>
                  </a:ext>
                </a:extLst>
              </a:tr>
              <a:tr h="116728">
                <a:tc>
                  <a:txBody>
                    <a:bodyPr/>
                    <a:lstStyle/>
                    <a:p>
                      <a:pPr algn="l" fontAlgn="b"/>
                      <a:r>
                        <a:rPr lang="en-HK" sz="900" b="1" i="0" u="none" strike="noStrike" kern="1200">
                          <a:solidFill>
                            <a:schemeClr val="tx1"/>
                          </a:solidFill>
                          <a:effectLst/>
                          <a:latin typeface="Calibri" panose="020F0502020204030204" pitchFamily="34" charset="0"/>
                          <a:ea typeface="+mn-ea"/>
                          <a:cs typeface="+mn-cs"/>
                        </a:rPr>
                        <a:t>Equity</a:t>
                      </a:r>
                    </a:p>
                  </a:txBody>
                  <a:tcPr marL="0" marR="0" marT="0" marB="0" anchor="b">
                    <a:lnL>
                      <a:noFill/>
                    </a:lnL>
                    <a:lnR>
                      <a:noFill/>
                    </a:lnR>
                    <a:lnT w="6350" cap="flat" cmpd="sng" algn="ctr">
                      <a:no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MSCI AC World Index</a:t>
                      </a:r>
                    </a:p>
                  </a:txBody>
                  <a:tcPr marL="0" marR="0" marT="0" marB="0" anchor="b">
                    <a:lnL>
                      <a:noFill/>
                    </a:lnL>
                    <a:lnR>
                      <a:noFill/>
                    </a:lnR>
                    <a:lnT w="6350" cap="flat" cmpd="sng" algn="ctr">
                      <a:no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40%</a:t>
                      </a:r>
                    </a:p>
                  </a:txBody>
                  <a:tcPr marL="0" marR="0" marT="0" marB="0" anchor="b">
                    <a:lnL>
                      <a:noFill/>
                    </a:lnL>
                    <a:lnR>
                      <a:noFill/>
                    </a:lnR>
                    <a:lnT w="6350" cap="flat" cmpd="sng" algn="ctr">
                      <a:no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2390983484"/>
                  </a:ext>
                </a:extLst>
              </a:tr>
              <a:tr h="116728">
                <a:tc>
                  <a:txBody>
                    <a:bodyPr/>
                    <a:lstStyle/>
                    <a:p>
                      <a:pPr algn="l" fontAlgn="b"/>
                      <a:r>
                        <a:rPr lang="en-HK" sz="900" b="1" i="0" u="none" strike="noStrike" kern="1200" dirty="0">
                          <a:solidFill>
                            <a:schemeClr val="tx1"/>
                          </a:solidFill>
                          <a:effectLst/>
                          <a:latin typeface="Calibri" panose="020F0502020204030204" pitchFamily="34" charset="0"/>
                          <a:ea typeface="+mn-ea"/>
                          <a:cs typeface="+mn-cs"/>
                        </a:rPr>
                        <a:t>Fixed Income</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Bloomberg Global-Aggregate Total Return Index Value Hedged USD</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38%</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2109110744"/>
                  </a:ext>
                </a:extLst>
              </a:tr>
              <a:tr h="116728">
                <a:tc>
                  <a:txBody>
                    <a:bodyPr/>
                    <a:lstStyle/>
                    <a:p>
                      <a:pPr algn="l" fontAlgn="b"/>
                      <a:r>
                        <a:rPr lang="en-HK" sz="900" b="1" i="0" u="none" strike="noStrike" kern="1200" dirty="0">
                          <a:solidFill>
                            <a:schemeClr val="tx1"/>
                          </a:solidFill>
                          <a:effectLst/>
                          <a:latin typeface="Calibri" panose="020F0502020204030204" pitchFamily="34" charset="0"/>
                          <a:ea typeface="+mn-ea"/>
                          <a:cs typeface="+mn-cs"/>
                        </a:rPr>
                        <a:t>Alternatives</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endParaRPr lang="en-US" sz="900" b="0" i="0" u="none" strike="noStrike" kern="1200" dirty="0">
                        <a:solidFill>
                          <a:schemeClr val="tx1"/>
                        </a:solidFill>
                        <a:effectLst/>
                        <a:latin typeface="Calibri" panose="020F0502020204030204" pitchFamily="34" charset="0"/>
                        <a:ea typeface="+mn-ea"/>
                        <a:cs typeface="+mn-cs"/>
                      </a:endParaRP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endParaRPr lang="en-US" sz="900" b="0" i="0" u="none" strike="noStrike" kern="1200" dirty="0">
                        <a:solidFill>
                          <a:schemeClr val="tx1"/>
                        </a:solidFill>
                        <a:effectLst/>
                        <a:latin typeface="Calibri" panose="020F0502020204030204" pitchFamily="34" charset="0"/>
                        <a:ea typeface="+mn-ea"/>
                        <a:cs typeface="+mn-cs"/>
                      </a:endParaRP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3073119696"/>
                  </a:ext>
                </a:extLst>
              </a:tr>
              <a:tr h="116728">
                <a:tc>
                  <a:txBody>
                    <a:bodyPr/>
                    <a:lstStyle/>
                    <a:p>
                      <a:pPr lvl="1" algn="l" fontAlgn="b"/>
                      <a:r>
                        <a:rPr lang="en-HK" sz="900" b="0" i="0" u="none" strike="noStrike" kern="1200" dirty="0">
                          <a:solidFill>
                            <a:schemeClr val="tx1"/>
                          </a:solidFill>
                          <a:effectLst/>
                          <a:latin typeface="Calibri" panose="020F0502020204030204" pitchFamily="34" charset="0"/>
                          <a:ea typeface="+mn-ea"/>
                          <a:cs typeface="+mn-cs"/>
                        </a:rPr>
                        <a:t>Hedge Funds</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HFRX Global Hedge Fund Index</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6%</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2745326473"/>
                  </a:ext>
                </a:extLst>
              </a:tr>
              <a:tr h="116728">
                <a:tc>
                  <a:txBody>
                    <a:bodyPr/>
                    <a:lstStyle/>
                    <a:p>
                      <a:pPr lvl="1" algn="l" fontAlgn="b"/>
                      <a:r>
                        <a:rPr lang="en-HK" sz="900" b="0" i="0" u="none" strike="noStrike" kern="1200">
                          <a:solidFill>
                            <a:schemeClr val="tx1"/>
                          </a:solidFill>
                          <a:effectLst/>
                          <a:latin typeface="Calibri" panose="020F0502020204030204" pitchFamily="34" charset="0"/>
                          <a:ea typeface="+mn-ea"/>
                          <a:cs typeface="+mn-cs"/>
                        </a:rPr>
                        <a:t>Private Equity</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MSCI Global Private Equity Closed-End Fund of Funds Index (Unfrozen; USD)</a:t>
                      </a:r>
                      <a:endParaRPr lang="en-HK" sz="900" b="0" i="0" u="none" strike="noStrike" kern="1200" dirty="0">
                        <a:solidFill>
                          <a:schemeClr val="tx1"/>
                        </a:solidFill>
                        <a:effectLst/>
                        <a:latin typeface="Calibri" panose="020F0502020204030204" pitchFamily="34" charset="0"/>
                        <a:ea typeface="+mn-ea"/>
                        <a:cs typeface="+mn-cs"/>
                      </a:endParaRP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HK" sz="900" b="0" i="0" u="none" strike="noStrike" kern="1200" dirty="0">
                          <a:solidFill>
                            <a:schemeClr val="tx1"/>
                          </a:solidFill>
                          <a:effectLst/>
                          <a:latin typeface="Calibri" panose="020F0502020204030204" pitchFamily="34" charset="0"/>
                          <a:ea typeface="+mn-ea"/>
                          <a:cs typeface="+mn-cs"/>
                        </a:rPr>
                        <a:t>6%</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821323096"/>
                  </a:ext>
                </a:extLst>
              </a:tr>
              <a:tr h="116728">
                <a:tc>
                  <a:txBody>
                    <a:bodyPr/>
                    <a:lstStyle/>
                    <a:p>
                      <a:pPr lvl="1" algn="l" fontAlgn="b"/>
                      <a:r>
                        <a:rPr lang="en-HK" sz="900" b="0" i="0" u="none" strike="noStrike" kern="1200" dirty="0">
                          <a:solidFill>
                            <a:schemeClr val="tx1"/>
                          </a:solidFill>
                          <a:effectLst/>
                          <a:latin typeface="Calibri" panose="020F0502020204030204" pitchFamily="34" charset="0"/>
                          <a:ea typeface="+mn-ea"/>
                          <a:cs typeface="+mn-cs"/>
                        </a:rPr>
                        <a:t>Private Debt</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MSCI Global Private Credit Closed-End Fund Index (Unfrozen; USD)</a:t>
                      </a:r>
                      <a:endParaRPr lang="en-HK" sz="900" b="0" i="0" u="none" strike="noStrike" kern="1200" dirty="0">
                        <a:solidFill>
                          <a:schemeClr val="tx1"/>
                        </a:solidFill>
                        <a:effectLst/>
                        <a:latin typeface="Calibri" panose="020F0502020204030204" pitchFamily="34" charset="0"/>
                        <a:ea typeface="+mn-ea"/>
                        <a:cs typeface="+mn-cs"/>
                      </a:endParaRP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HK" sz="900" b="0" i="0" u="none" strike="noStrike" kern="1200" dirty="0">
                          <a:solidFill>
                            <a:schemeClr val="tx1"/>
                          </a:solidFill>
                          <a:effectLst/>
                          <a:latin typeface="Calibri" panose="020F0502020204030204" pitchFamily="34" charset="0"/>
                          <a:ea typeface="+mn-ea"/>
                          <a:cs typeface="+mn-cs"/>
                        </a:rPr>
                        <a:t>2%</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4154046430"/>
                  </a:ext>
                </a:extLst>
              </a:tr>
              <a:tr h="116728">
                <a:tc>
                  <a:txBody>
                    <a:bodyPr/>
                    <a:lstStyle/>
                    <a:p>
                      <a:pPr lvl="1" algn="l" fontAlgn="b"/>
                      <a:r>
                        <a:rPr lang="en-HK" sz="900" b="0" i="0" u="none" strike="noStrike" kern="1200" dirty="0">
                          <a:solidFill>
                            <a:schemeClr val="tx1"/>
                          </a:solidFill>
                          <a:effectLst/>
                          <a:latin typeface="Calibri" panose="020F0502020204030204" pitchFamily="34" charset="0"/>
                          <a:ea typeface="+mn-ea"/>
                          <a:cs typeface="+mn-cs"/>
                        </a:rPr>
                        <a:t>Commodities (ex Precious Metals)</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Bloomberg Commodity ex-Precious Metals Total Return Index</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0%</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4159187155"/>
                  </a:ext>
                </a:extLst>
              </a:tr>
              <a:tr h="116728">
                <a:tc>
                  <a:txBody>
                    <a:bodyPr/>
                    <a:lstStyle/>
                    <a:p>
                      <a:pPr lvl="1" algn="l" fontAlgn="b"/>
                      <a:r>
                        <a:rPr lang="en-HK" sz="900" b="0" i="0" u="none" strike="noStrike" kern="1200" dirty="0">
                          <a:solidFill>
                            <a:schemeClr val="tx1"/>
                          </a:solidFill>
                          <a:effectLst/>
                          <a:latin typeface="Calibri" panose="020F0502020204030204" pitchFamily="34" charset="0"/>
                          <a:ea typeface="+mn-ea"/>
                          <a:cs typeface="+mn-cs"/>
                        </a:rPr>
                        <a:t>Precious Metals</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Bloomberg Precious Metals Subindex Total Return USD</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2%</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2788685008"/>
                  </a:ext>
                </a:extLst>
              </a:tr>
              <a:tr h="116728">
                <a:tc>
                  <a:txBody>
                    <a:bodyPr/>
                    <a:lstStyle/>
                    <a:p>
                      <a:pPr lvl="1" algn="l" fontAlgn="b"/>
                      <a:r>
                        <a:rPr lang="en-HK" sz="900" b="0" i="0" u="none" strike="noStrike" kern="1200" dirty="0">
                          <a:solidFill>
                            <a:schemeClr val="tx1"/>
                          </a:solidFill>
                          <a:effectLst/>
                          <a:latin typeface="Calibri" panose="020F0502020204030204" pitchFamily="34" charset="0"/>
                          <a:ea typeface="+mn-ea"/>
                          <a:cs typeface="+mn-cs"/>
                        </a:rPr>
                        <a:t>Insurance-Linked Securities</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err="1">
                          <a:solidFill>
                            <a:schemeClr val="tx1"/>
                          </a:solidFill>
                          <a:effectLst/>
                          <a:latin typeface="Calibri" panose="020F0502020204030204" pitchFamily="34" charset="0"/>
                          <a:ea typeface="+mn-ea"/>
                          <a:cs typeface="+mn-cs"/>
                        </a:rPr>
                        <a:t>Eurekahedge</a:t>
                      </a:r>
                      <a:r>
                        <a:rPr lang="en-US" sz="900" b="0" i="0" u="none" strike="noStrike" kern="1200" dirty="0">
                          <a:solidFill>
                            <a:schemeClr val="tx1"/>
                          </a:solidFill>
                          <a:effectLst/>
                          <a:latin typeface="Calibri" panose="020F0502020204030204" pitchFamily="34" charset="0"/>
                          <a:ea typeface="+mn-ea"/>
                          <a:cs typeface="+mn-cs"/>
                        </a:rPr>
                        <a:t> ILS Advisers Index - USD Hedged</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4%</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2378645014"/>
                  </a:ext>
                </a:extLst>
              </a:tr>
              <a:tr h="116728">
                <a:tc>
                  <a:txBody>
                    <a:bodyPr/>
                    <a:lstStyle/>
                    <a:p>
                      <a:pPr algn="l" fontAlgn="b"/>
                      <a:r>
                        <a:rPr lang="en-HK" sz="900" b="1" i="0" u="none" strike="noStrike" kern="1200" dirty="0">
                          <a:solidFill>
                            <a:schemeClr val="tx1"/>
                          </a:solidFill>
                          <a:effectLst/>
                          <a:latin typeface="Calibri" panose="020F0502020204030204" pitchFamily="34" charset="0"/>
                          <a:ea typeface="+mn-ea"/>
                          <a:cs typeface="+mn-cs"/>
                        </a:rPr>
                        <a:t>Liquidity</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JPM 3-Month Cash Index</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tc>
                  <a:txBody>
                    <a:bodyPr/>
                    <a:lstStyle/>
                    <a:p>
                      <a:pPr algn="l" fontAlgn="b"/>
                      <a:r>
                        <a:rPr lang="en-US" sz="900" b="0" i="0" u="none" strike="noStrike" kern="1200" dirty="0">
                          <a:solidFill>
                            <a:schemeClr val="tx1"/>
                          </a:solidFill>
                          <a:effectLst/>
                          <a:latin typeface="Calibri" panose="020F0502020204030204" pitchFamily="34" charset="0"/>
                          <a:ea typeface="+mn-ea"/>
                          <a:cs typeface="+mn-cs"/>
                        </a:rPr>
                        <a:t>2%</a:t>
                      </a:r>
                    </a:p>
                  </a:txBody>
                  <a:tcPr marL="0" marR="0" marT="0" marB="0" anchor="b">
                    <a:lnL>
                      <a:noFill/>
                    </a:lnL>
                    <a:lnR>
                      <a:noFill/>
                    </a:lnR>
                    <a:lnT w="6350" cap="flat" cmpd="sng" algn="ctr">
                      <a:solidFill>
                        <a:srgbClr val="10253F"/>
                      </a:solidFill>
                      <a:prstDash val="solid"/>
                      <a:round/>
                      <a:headEnd type="none" w="med" len="med"/>
                      <a:tailEnd type="none" w="med" len="med"/>
                    </a:lnT>
                    <a:lnB w="6350" cap="flat" cmpd="sng" algn="ctr">
                      <a:solidFill>
                        <a:srgbClr val="10253F"/>
                      </a:solidFill>
                      <a:prstDash val="solid"/>
                      <a:round/>
                      <a:headEnd type="none" w="med" len="med"/>
                      <a:tailEnd type="none" w="med" len="med"/>
                    </a:lnB>
                    <a:solidFill>
                      <a:schemeClr val="bg1"/>
                    </a:solidFill>
                  </a:tcPr>
                </a:tc>
                <a:extLst>
                  <a:ext uri="{0D108BD9-81ED-4DB2-BD59-A6C34878D82A}">
                    <a16:rowId xmlns:a16="http://schemas.microsoft.com/office/drawing/2014/main" val="3471348563"/>
                  </a:ext>
                </a:extLst>
              </a:tr>
            </a:tbl>
          </a:graphicData>
        </a:graphic>
      </p:graphicFrame>
    </p:spTree>
    <p:extLst>
      <p:ext uri="{BB962C8B-B14F-4D97-AF65-F5344CB8AC3E}">
        <p14:creationId xmlns:p14="http://schemas.microsoft.com/office/powerpoint/2010/main" val="307140096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LSLIDESIZE_WIDTH1" val="27.517"/>
  <p:tag name="MLSLIDESIZE_WIDTH2" val="33.867"/>
  <p:tag name="MLSLIDESIZE_MARGIN1" val="1.7"/>
  <p:tag name="MLSLIDESIZE_MARGIN2" val="2.1"/>
  <p:tag name="SAXMLCOMPANYNAME" val="lgt"/>
  <p:tag name="MLSLIDESIZE" val="1"/>
  <p:tag name="SAXMLTEMPLATE" val="presentation_43"/>
  <p:tag name="SAXMLCOMPANYLOGO" val="LGT_Diamant.png"/>
  <p:tag name="MLLANGUAGE" val="eng"/>
  <p:tag name="MLTEMPLATEVERSION" val="2.0"/>
  <p:tag name="SAXCONVERSION" val="2"/>
  <p:tag name="BILDERWELT.INIT" val="1"/>
  <p:tag name="THINKCELLUNDODONOTDELETE" val="0"/>
  <p:tag name="BILDERWELT" val="Mangrove_Forest_Kombi2"/>
  <p:tag name="MLREDUCEDSLIDEMASTER" val="1"/>
</p:tagLst>
</file>

<file path=ppt/tags/tag1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0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00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0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0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0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0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0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0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0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0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1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1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1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1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1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1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1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1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1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02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2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2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2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2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2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2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2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2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3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3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3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3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3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3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3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3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3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04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4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4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4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4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4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4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4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05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5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5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5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5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5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5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5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5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5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6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6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6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6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6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6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6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6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7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7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7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7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7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7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7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7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7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8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8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8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8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8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08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8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8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8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09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9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9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9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09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9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0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09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09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09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0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0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0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0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0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0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0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0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0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11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1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1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1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1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1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1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1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1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2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2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2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2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2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2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2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2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13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3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3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3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3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3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3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3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3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14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4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4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4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4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4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4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4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4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5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5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5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5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5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5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5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5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5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6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6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6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6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6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6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6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6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7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7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7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7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7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7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7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7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7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7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1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8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18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8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8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8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8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8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8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9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9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9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9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19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19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19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9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1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19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2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20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0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0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0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0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0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0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0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0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1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1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1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1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1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1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1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1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1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22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2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2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2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2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2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2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2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2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23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3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3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3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3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3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3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3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3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4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4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4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4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4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4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4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4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4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5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5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5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5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5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5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5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5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6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6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6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6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6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6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6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6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6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6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2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7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7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7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7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7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7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7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7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8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8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8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8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8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8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8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8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8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2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29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9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9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9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29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29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29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29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29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0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0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0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0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0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0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0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0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0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31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1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1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1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1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1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1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1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1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32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2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2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2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2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2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2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2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2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3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3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3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3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3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3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3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3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3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4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4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4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4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4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4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4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4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5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5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5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5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5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5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5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5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5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5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3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6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6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6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6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6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6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6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6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7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7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7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7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7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7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7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7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7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38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8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8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8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8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38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8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8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8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9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9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9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9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39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9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3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39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39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39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4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40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0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0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0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0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0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0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0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0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41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1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1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1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1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1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1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1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1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2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2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2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2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2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2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2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2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3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3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3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3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3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3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3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3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3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4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4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4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4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4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4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4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4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4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4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5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5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5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5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5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5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5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5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5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6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6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6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6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6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6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6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6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47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7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7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7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7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7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7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7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7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7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8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48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8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8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8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8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8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8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49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9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9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9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49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49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49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9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4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49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5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50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0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0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0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0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0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0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0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0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1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1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1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1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1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1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1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1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1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2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2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2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2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2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2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2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2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2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3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3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3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3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3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3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3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3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3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5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4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4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4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4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4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4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4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4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4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5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5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5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5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5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5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5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5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56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6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6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6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6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6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6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6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6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6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7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7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7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7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7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7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7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7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58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8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8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8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8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8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8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8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8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5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59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9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9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9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59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59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59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59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59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0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0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0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0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0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0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0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0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0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1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1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1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1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1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1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1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1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1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2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2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2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2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2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2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2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2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2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6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3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3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3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3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3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3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3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3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3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4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4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4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4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4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4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4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4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65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5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5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5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5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5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5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5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5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5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6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6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6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6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6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6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6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6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67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7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7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7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7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7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7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7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7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68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8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8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8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8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68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8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8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8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9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9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9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9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69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9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6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69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69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69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0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0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0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0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0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0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0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0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0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1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1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1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1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1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1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1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1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1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7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2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2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2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2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2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2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2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2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3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3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3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3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3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3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3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3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3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74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4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4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4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4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4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4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4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4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5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5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5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5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5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5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5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5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5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76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6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6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6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6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6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6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6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77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7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7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7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7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7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7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7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7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7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8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78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8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8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8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8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8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8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9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9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9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9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79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79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79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9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7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79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1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0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0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0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0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0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80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0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0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0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81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11.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12.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1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1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15.xml><?xml version="1.0" encoding="utf-8"?>
<p:tagLst xmlns:a="http://schemas.openxmlformats.org/drawingml/2006/main" xmlns:r="http://schemas.openxmlformats.org/officeDocument/2006/relationships" xmlns:p="http://schemas.openxmlformats.org/presentationml/2006/main">
  <p:tag name="SAX_ALIGNMODE" val="3"/>
</p:tagLst>
</file>

<file path=ppt/tags/tag181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1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1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1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2.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820.xml><?xml version="1.0" encoding="utf-8"?>
<p:tagLst xmlns:a="http://schemas.openxmlformats.org/drawingml/2006/main" xmlns:r="http://schemas.openxmlformats.org/officeDocument/2006/relationships" xmlns:p="http://schemas.openxmlformats.org/presentationml/2006/main">
  <p:tag name="SAX_ALIGNMODE" val="3"/>
</p:tagLst>
</file>

<file path=ppt/tags/tag1821.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22.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2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2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25.xml><?xml version="1.0" encoding="utf-8"?>
<p:tagLst xmlns:a="http://schemas.openxmlformats.org/drawingml/2006/main" xmlns:r="http://schemas.openxmlformats.org/officeDocument/2006/relationships" xmlns:p="http://schemas.openxmlformats.org/presentationml/2006/main">
  <p:tag name="SAX_ALIGNMODE" val="3"/>
</p:tagLst>
</file>

<file path=ppt/tags/tag182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2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2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2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3.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830.xml><?xml version="1.0" encoding="utf-8"?>
<p:tagLst xmlns:a="http://schemas.openxmlformats.org/drawingml/2006/main" xmlns:r="http://schemas.openxmlformats.org/officeDocument/2006/relationships" xmlns:p="http://schemas.openxmlformats.org/presentationml/2006/main">
  <p:tag name="SAX_ALIGNMODE" val="3"/>
</p:tagLst>
</file>

<file path=ppt/tags/tag1831.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32.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3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3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35.xml><?xml version="1.0" encoding="utf-8"?>
<p:tagLst xmlns:a="http://schemas.openxmlformats.org/drawingml/2006/main" xmlns:r="http://schemas.openxmlformats.org/officeDocument/2006/relationships" xmlns:p="http://schemas.openxmlformats.org/presentationml/2006/main">
  <p:tag name="SAX_ALIGNMODE" val="3"/>
</p:tagLst>
</file>

<file path=ppt/tags/tag183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3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3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3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40.xml><?xml version="1.0" encoding="utf-8"?>
<p:tagLst xmlns:a="http://schemas.openxmlformats.org/drawingml/2006/main" xmlns:r="http://schemas.openxmlformats.org/officeDocument/2006/relationships" xmlns:p="http://schemas.openxmlformats.org/presentationml/2006/main">
  <p:tag name="SAX_ALIGNMODE" val="3"/>
</p:tagLst>
</file>

<file path=ppt/tags/tag1841.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42.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4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4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45.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1846.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184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4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1849.xml><?xml version="1.0" encoding="utf-8"?>
<p:tagLst xmlns:a="http://schemas.openxmlformats.org/drawingml/2006/main" xmlns:r="http://schemas.openxmlformats.org/officeDocument/2006/relationships" xmlns:p="http://schemas.openxmlformats.org/presentationml/2006/main">
  <p:tag name="COLORSETCLASSNAME" val="ColorSet1"/>
  <p:tag name="COLORS" val="-2;-2;Grey70;White;-1;-2"/>
</p:tagLst>
</file>

<file path=ppt/tags/tag185.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850.xml><?xml version="1.0" encoding="utf-8"?>
<p:tagLst xmlns:a="http://schemas.openxmlformats.org/drawingml/2006/main" xmlns:r="http://schemas.openxmlformats.org/officeDocument/2006/relationships" xmlns:p="http://schemas.openxmlformats.org/presentationml/2006/main">
  <p:tag name="COLORSETCLASSNAME" val="ColorSet1"/>
  <p:tag name="COLORS" val="Grey70;White;-2;-2;White;-2"/>
</p:tagLst>
</file>

<file path=ppt/tags/tag1851.xml><?xml version="1.0" encoding="utf-8"?>
<p:tagLst xmlns:a="http://schemas.openxmlformats.org/drawingml/2006/main" xmlns:r="http://schemas.openxmlformats.org/officeDocument/2006/relationships" xmlns:p="http://schemas.openxmlformats.org/presentationml/2006/main">
  <p:tag name="COLORSETCLASSNAME" val="ColorSet1"/>
  <p:tag name="COLORS" val="Grey70;White;-2;-2;White;-2"/>
</p:tagLst>
</file>

<file path=ppt/tags/tag1852.xml><?xml version="1.0" encoding="utf-8"?>
<p:tagLst xmlns:a="http://schemas.openxmlformats.org/drawingml/2006/main" xmlns:r="http://schemas.openxmlformats.org/officeDocument/2006/relationships" xmlns:p="http://schemas.openxmlformats.org/presentationml/2006/main">
  <p:tag name="COLORSETCLASSNAME" val="ColorSet1"/>
  <p:tag name="COLORS" val="-2;-2;Grey70;White;-1;-2"/>
</p:tagLst>
</file>

<file path=ppt/tags/tag1853.xml><?xml version="1.0" encoding="utf-8"?>
<p:tagLst xmlns:a="http://schemas.openxmlformats.org/drawingml/2006/main" xmlns:r="http://schemas.openxmlformats.org/officeDocument/2006/relationships" xmlns:p="http://schemas.openxmlformats.org/presentationml/2006/main">
  <p:tag name="AFSPANMODE" val="span"/>
</p:tagLst>
</file>

<file path=ppt/tags/tag1854.xml><?xml version="1.0" encoding="utf-8"?>
<p:tagLst xmlns:a="http://schemas.openxmlformats.org/drawingml/2006/main" xmlns:r="http://schemas.openxmlformats.org/officeDocument/2006/relationships" xmlns:p="http://schemas.openxmlformats.org/presentationml/2006/main">
  <p:tag name="COLORSETCLASSNAME" val="ColorSet1"/>
  <p:tag name="COLORS" val="-2;-2;-2;-2;-1;-2"/>
</p:tagLst>
</file>

<file path=ppt/tags/tag1855.xml><?xml version="1.0" encoding="utf-8"?>
<p:tagLst xmlns:a="http://schemas.openxmlformats.org/drawingml/2006/main" xmlns:r="http://schemas.openxmlformats.org/officeDocument/2006/relationships" xmlns:p="http://schemas.openxmlformats.org/presentationml/2006/main">
  <p:tag name="AFSPANMODE" val="span"/>
</p:tagLst>
</file>

<file path=ppt/tags/tag186.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8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8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9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19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19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19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9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19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1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9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19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0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0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0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0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0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0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0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0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1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1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1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1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1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1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1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1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2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2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2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2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2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2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2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2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3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3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3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3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3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3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3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3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4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4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4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4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4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4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4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4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4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5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5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5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5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5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5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5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5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6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6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6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6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6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6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6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6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7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72.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73.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7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75.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76.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7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7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8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8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8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8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8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8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8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8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9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29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29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9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29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29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9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29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29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MODE" val="4"/>
  <p:tag name="SAX_ALIGN_WIDTH_1" val="12"/>
  <p:tag name="SAX_ALIGN_WIDTH_2" val="14.79"/>
</p:tagLst>
</file>

<file path=ppt/tags/tag3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0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0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0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0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0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0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0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0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1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1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1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1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1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1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1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1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1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2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2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2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2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2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2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2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2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3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3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3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3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3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3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3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3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3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4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4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4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4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4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4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4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4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5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5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5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5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5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5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5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5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6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62.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63.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6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65.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66.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6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6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7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7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7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7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7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7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7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7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8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8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8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8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8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8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8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8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8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9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39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9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39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3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9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39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39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39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xml><?xml version="1.0" encoding="utf-8"?>
<p:tagLst xmlns:a="http://schemas.openxmlformats.org/drawingml/2006/main" xmlns:r="http://schemas.openxmlformats.org/officeDocument/2006/relationships" xmlns:p="http://schemas.openxmlformats.org/presentationml/2006/main">
  <p:tag name="SAX_ALIGNMODE" val="4"/>
  <p:tag name="SAX_ALIGN_LEFT_2" val="30.37"/>
  <p:tag name="SAX_ALIGN_LEFT_1" val="24.42"/>
</p:tagLst>
</file>

<file path=ppt/tags/tag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0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0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0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0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0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0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0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0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0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1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1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1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1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1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1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1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1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2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2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2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2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2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2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2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2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2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3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3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3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3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3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3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3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3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4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4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4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4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4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4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4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4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5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52.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53.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5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55.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56.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5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5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6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6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6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6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6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6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6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6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7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7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7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7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7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7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7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7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7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8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8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8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8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8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8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8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8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9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9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49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49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9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49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49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49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49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0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0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0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0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0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0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0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0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1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1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1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1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1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1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1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1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1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2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2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2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2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2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2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2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3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3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3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3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3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3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3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3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3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4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42.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43.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45.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46.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4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4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50.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5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52.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5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54.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55.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5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5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59.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60.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61.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6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64.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6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6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68.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6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70.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7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72.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73.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7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7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77.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78.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79.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81.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82.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8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8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86.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8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88.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8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90.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591.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59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9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95.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596.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597.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5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599.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6.xml><?xml version="1.0" encoding="utf-8"?>
<p:tagLst xmlns:a="http://schemas.openxmlformats.org/drawingml/2006/main" xmlns:r="http://schemas.openxmlformats.org/officeDocument/2006/relationships" xmlns:p="http://schemas.openxmlformats.org/presentationml/2006/main">
  <p:tag name="SAX_ALIGN_LEFT_1" val="23.76"/>
  <p:tag name="SAX_ALIGNMODE" val="4"/>
  <p:tag name="SAX_ALIGN_LEFT_2" val="29.71"/>
</p:tagLst>
</file>

<file path=ppt/tags/tag6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600.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60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0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0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60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0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60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0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60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6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1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1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1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61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1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6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1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61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61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2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2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62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2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62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2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62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62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2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3.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3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6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33.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6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3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3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3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3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3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4.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6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4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4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4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4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4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4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4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4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4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5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5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5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5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5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5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5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5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6.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66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6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6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6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6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6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6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6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6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6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7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7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7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7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7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7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7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7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8.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68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8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8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8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8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8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8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8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8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69.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69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9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9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9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69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69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69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69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69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0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0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0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0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0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0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0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0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0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0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1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1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1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1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1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1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1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1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1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1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2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2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2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2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2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2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2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2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2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2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3.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73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3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3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3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3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3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3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3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3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3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4.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4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4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4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4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4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4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4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4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4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4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5.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75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5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5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5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5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5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5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5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5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5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6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6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6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6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6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6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6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6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6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6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7.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77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7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7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7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7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7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7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7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7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7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8.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78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8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8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8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8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8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78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8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8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8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9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9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9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9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79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9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79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79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79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79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0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0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0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0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0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0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0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0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0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0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1.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1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1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1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1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1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1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1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1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1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1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2.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82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2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2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2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2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2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2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2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2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2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3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3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3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3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3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3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3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3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3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3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4.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84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4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4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4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4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4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4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4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4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4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5.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5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5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5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5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5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5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5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5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5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5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6.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86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6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6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6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6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6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6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6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6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6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7.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87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7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7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7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7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75.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7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7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7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7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8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81.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8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8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8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8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8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8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88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8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9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9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9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9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89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89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89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9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8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899.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0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0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0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0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0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0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0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0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0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0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1.xml><?xml version="1.0" encoding="utf-8"?>
<p:tagLst xmlns:a="http://schemas.openxmlformats.org/drawingml/2006/main" xmlns:r="http://schemas.openxmlformats.org/officeDocument/2006/relationships" xmlns:p="http://schemas.openxmlformats.org/presentationml/2006/main">
  <p:tag name="SAX_ALIGNMODE" val="4"/>
  <p:tag name="SAX_ALIGN_LEFT_1" val="17.85"/>
  <p:tag name="SAX_ALIGN_LEFT_2" val="23.8"/>
</p:tagLst>
</file>

<file path=ppt/tags/tag91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1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1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1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1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1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1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1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1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1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2.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2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2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2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23.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2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2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2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2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2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2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3.xml><?xml version="1.0" encoding="utf-8"?>
<p:tagLst xmlns:a="http://schemas.openxmlformats.org/drawingml/2006/main" xmlns:r="http://schemas.openxmlformats.org/officeDocument/2006/relationships" xmlns:p="http://schemas.openxmlformats.org/presentationml/2006/main">
  <p:tag name="SAX_ALIGNMODE" val="4"/>
  <p:tag name="SAX_ALIGN_LEFT_1" val="3.75"/>
  <p:tag name="SAX_ALIGN_LEFT_2" val="4.6"/>
</p:tagLst>
</file>

<file path=ppt/tags/tag93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3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3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3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3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3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3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3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3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3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4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4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4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4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4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4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4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47.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4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4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5.xml><?xml version="1.0" encoding="utf-8"?>
<p:tagLst xmlns:a="http://schemas.openxmlformats.org/drawingml/2006/main" xmlns:r="http://schemas.openxmlformats.org/officeDocument/2006/relationships" xmlns:p="http://schemas.openxmlformats.org/presentationml/2006/main">
  <p:tag name="SAX_ALIGNMODE" val="4"/>
  <p:tag name="SAX_ALIGN_LEFT_1" val="7.85"/>
  <p:tag name="SAX_ALIGN_LEFT_2" val="9.62"/>
</p:tagLst>
</file>

<file path=ppt/tags/tag95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5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5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5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5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5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5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5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5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5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6.xml><?xml version="1.0" encoding="utf-8"?>
<p:tagLst xmlns:a="http://schemas.openxmlformats.org/drawingml/2006/main" xmlns:r="http://schemas.openxmlformats.org/officeDocument/2006/relationships" xmlns:p="http://schemas.openxmlformats.org/presentationml/2006/main">
  <p:tag name="SAX_ALIGN_LEFT_1" val="3.4"/>
  <p:tag name="SAX_ALIGNMODE" val="4"/>
  <p:tag name="SAX_ALIGN_LEFT_2" val="4.26"/>
</p:tagLst>
</file>

<file path=ppt/tags/tag96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6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6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6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6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6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6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6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6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6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7.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70.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71.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72.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73.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74.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75.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76.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77.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78.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79.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80.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81.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82.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83.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84.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85.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86.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87.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88.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89.xml><?xml version="1.0" encoding="utf-8"?>
<p:tagLst xmlns:a="http://schemas.openxmlformats.org/drawingml/2006/main" xmlns:r="http://schemas.openxmlformats.org/officeDocument/2006/relationships" xmlns:p="http://schemas.openxmlformats.org/presentationml/2006/main">
  <p:tag name="SAX_ALIGN_LEFT_1" val="7.85"/>
  <p:tag name="SAX_ALIGN_LEFT_2" val="9.62"/>
  <p:tag name="SAX_ALIGNMODE" val="4"/>
</p:tagLst>
</file>

<file path=ppt/tags/tag99.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90.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91.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92.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93.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94.xml><?xml version="1.0" encoding="utf-8"?>
<p:tagLst xmlns:a="http://schemas.openxmlformats.org/drawingml/2006/main" xmlns:r="http://schemas.openxmlformats.org/officeDocument/2006/relationships" xmlns:p="http://schemas.openxmlformats.org/presentationml/2006/main">
  <p:tag name="SAX_ALIGNMODE" val="4"/>
  <p:tag name="SAX_ALIGN_LEFT_1" val="1.7"/>
  <p:tag name="SAX_ALIGN_LEFT_2" val="2.1"/>
</p:tagLst>
</file>

<file path=ppt/tags/tag995.xml><?xml version="1.0" encoding="utf-8"?>
<p:tagLst xmlns:a="http://schemas.openxmlformats.org/drawingml/2006/main" xmlns:r="http://schemas.openxmlformats.org/officeDocument/2006/relationships" xmlns:p="http://schemas.openxmlformats.org/presentationml/2006/main">
  <p:tag name="SAX_ALIGNMODE" val="4"/>
  <p:tag name="SAX_ALIGN_LEFT_2" val="9.62"/>
  <p:tag name="SAX_ALIGN_LEFT_1" val="7.85"/>
</p:tagLst>
</file>

<file path=ppt/tags/tag996.xml><?xml version="1.0" encoding="utf-8"?>
<p:tagLst xmlns:a="http://schemas.openxmlformats.org/drawingml/2006/main" xmlns:r="http://schemas.openxmlformats.org/officeDocument/2006/relationships" xmlns:p="http://schemas.openxmlformats.org/presentationml/2006/main">
  <p:tag name="SAX_ALIGN_LEFT_1" val="9.76"/>
  <p:tag name="SAX_ALIGNMODE" val="4"/>
  <p:tag name="SAX_ALIGN_LEFT_2" val="12.94"/>
</p:tagLst>
</file>

<file path=ppt/tags/tag997.xml><?xml version="1.0" encoding="utf-8"?>
<p:tagLst xmlns:a="http://schemas.openxmlformats.org/drawingml/2006/main" xmlns:r="http://schemas.openxmlformats.org/officeDocument/2006/relationships" xmlns:p="http://schemas.openxmlformats.org/presentationml/2006/main">
  <p:tag name="SAX_ALIGN_LEFT_1" val="13.79"/>
  <p:tag name="SAX_ALIGN_LEFT_2" val="16.96"/>
  <p:tag name="SAX_ALIGN_WIDTH_1" val="12"/>
  <p:tag name="SAX_ALIGN_WIDTH_2" val="14.79"/>
  <p:tag name="SAX_ALIGNMODE" val="4"/>
</p:tagLst>
</file>

<file path=ppt/tags/tag998.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ags/tag999.xml><?xml version="1.0" encoding="utf-8"?>
<p:tagLst xmlns:a="http://schemas.openxmlformats.org/drawingml/2006/main" xmlns:r="http://schemas.openxmlformats.org/officeDocument/2006/relationships" xmlns:p="http://schemas.openxmlformats.org/presentationml/2006/main">
  <p:tag name="SAX_ALIGN_LEFT_1" val="1.7"/>
  <p:tag name="SAX_ALIGN_LEFT_2" val="2.1"/>
  <p:tag name="SAX_ALIGNMODE" val="4"/>
</p:tagLst>
</file>

<file path=ppt/theme/theme1.xml><?xml version="1.0" encoding="utf-8"?>
<a:theme xmlns:a="http://schemas.openxmlformats.org/drawingml/2006/main" name="LGT">
  <a:themeElements>
    <a:clrScheme name="LGT">
      <a:dk1>
        <a:sysClr val="windowText" lastClr="000000"/>
      </a:dk1>
      <a:lt1>
        <a:sysClr val="window" lastClr="FFFFFF"/>
      </a:lt1>
      <a:dk2>
        <a:srgbClr val="162258"/>
      </a:dk2>
      <a:lt2>
        <a:srgbClr val="C0BAB5"/>
      </a:lt2>
      <a:accent1>
        <a:srgbClr val="162258"/>
      </a:accent1>
      <a:accent2>
        <a:srgbClr val="454E79"/>
      </a:accent2>
      <a:accent3>
        <a:srgbClr val="6CACE4"/>
      </a:accent3>
      <a:accent4>
        <a:srgbClr val="89BDE9"/>
      </a:accent4>
      <a:accent5>
        <a:srgbClr val="968C83"/>
      </a:accent5>
      <a:accent6>
        <a:srgbClr val="CF7F00"/>
      </a:accent6>
      <a:hlink>
        <a:srgbClr val="6CACE4"/>
      </a:hlink>
      <a:folHlink>
        <a:srgbClr val="CF7F00"/>
      </a:folHlink>
    </a:clrScheme>
    <a:fontScheme name="LGT">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sz="1400" dirty="0" smtClean="0"/>
        </a:defPPr>
      </a:lstStyle>
    </a:txDef>
  </a:objectDefaults>
  <a:extraClrSchemeLst/>
  <a:extLst>
    <a:ext uri="{05A4C25C-085E-4340-85A3-A5531E510DB2}">
      <thm15:themeFamily xmlns:thm15="http://schemas.microsoft.com/office/thememl/2012/main" name="Presentation1" id="{E3B6F116-BFD6-477C-8EBD-B57165DBBDDF}" vid="{0BF078EC-DDCA-4DB9-8D5F-A4820249CB6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LGT_aligned">
    <a:dk1>
      <a:sysClr val="windowText" lastClr="000000"/>
    </a:dk1>
    <a:lt1>
      <a:sysClr val="window" lastClr="FFFFFF"/>
    </a:lt1>
    <a:dk2>
      <a:srgbClr val="162258"/>
    </a:dk2>
    <a:lt2>
      <a:srgbClr val="E7E6E6"/>
    </a:lt2>
    <a:accent1>
      <a:srgbClr val="162258"/>
    </a:accent1>
    <a:accent2>
      <a:srgbClr val="6CACE4"/>
    </a:accent2>
    <a:accent3>
      <a:srgbClr val="968C83"/>
    </a:accent3>
    <a:accent4>
      <a:srgbClr val="CF7F00"/>
    </a:accent4>
    <a:accent5>
      <a:srgbClr val="000000"/>
    </a:accent5>
    <a:accent6>
      <a:srgbClr val="005A70"/>
    </a:accent6>
    <a:hlink>
      <a:srgbClr val="0563C1"/>
    </a:hlink>
    <a:folHlink>
      <a:srgbClr val="954F7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Narrow"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item1.xml><?xml version="1.0" encoding="utf-8"?>
<saxML>
  <saxMLTemplate>presentation_43</saxMLTemplate>
  <Variablen>
    <Variable>
      <Name>mdVenue</Name>
      <OrgInhalt>Bendern</OrgInhalt>
      <Wert/>
      <Platzhalter>False</Platzhalter>
      <DocDatenDialog>True</DocDatenDialog>
      <Label>Location</Label>
      <FrageVar>False</FrageVar>
      <Prefix/>
      <Suffix/>
      <WegfallVar/>
      <MussFeld>False</MussFeld>
      <InDokument>True</InDokument>
      <Sektion>FooterOnTitleSlide</Sektion>
      <Reihenfolge/>
    </Variable>
    <Variable>
      <Name>dateformat_01</Name>
      <OrgInhalt>8 August, 2023</OrgInhalt>
      <Wert/>
      <Platzhalter>False</Platzhalter>
      <DocDatenDialog>True</DocDatenDialog>
      <Label>Date (title slide)</Label>
      <FrageVar>False</FrageVar>
      <Prefix/>
      <Suffix/>
      <WegfallVar/>
      <MussFeld>False</MussFeld>
      <Trenner>
        <VariableVor>mdVenue</VariableVor>
        <Zwischen>, </Zwischen>
        <VariableNach>dateformat_01</VariableNach>
      </Trenner>
      <InDokument>True</InDokument>
      <Sektion>FooterOnTitleSlide</Sektion>
      <Reihenfolge/>
    </Variable>
    <Variable>
      <Name>dateformat_02</Name>
      <OrgInhalt>08/08/2023</OrgInhalt>
      <Wert/>
      <Platzhalter>False</Platzhalter>
      <DocDatenDialog>True</DocDatenDialog>
      <Label>Date (footer)</Label>
      <FrageVar>False</FrageVar>
      <Prefix/>
      <Suffix/>
      <WegfallVar/>
      <MussFeld>False</MussFeld>
      <InDokument>True</InDokument>
      <Sektion>DateSlides</Sektion>
      <Reihenfolge/>
    </Variable>
    <Variable>
      <Name>mdAuthorShortcut</Name>
      <OrgInhalt>hael</OrgInhalt>
      <Wert/>
      <Platzhalter>False</Platzhalter>
      <DocDatenDialog>True</DocDatenDialog>
      <Label>Initials</Label>
      <FrageVar>False</FrageVar>
      <Prefix/>
      <Suffix/>
      <WegfallVar/>
      <MussFeld>False</MussFeld>
      <InDokument>True</InDokument>
      <Sektion>Footer</Sektion>
      <Reihenfolge/>
    </Variable>
    <Variable>
      <Name>mdDepartmentShortcut</Name>
      <OrgInhalt>GMCBM</OrgInhalt>
      <Wert/>
      <Platzhalter>False</Platzhalter>
      <DocDatenDialog>True</DocDatenDialog>
      <Label>Department</Label>
      <FrageVar>False</FrageVar>
      <Prefix/>
      <Suffix/>
      <WegfallVar/>
      <MussFeld>False</MussFeld>
      <Trenner>
        <VariableVor>mdAuthorShortcut</VariableVor>
        <Zwischen> | </Zwischen>
        <VariableNach>mdDepartmentShortcut</VariableNach>
      </Trenner>
      <InDokument>True</InDokument>
      <Sektion>Footer</Sektion>
      <Reihenfolge/>
    </Variable>
    <Variable>
      <Name>security_label</Name>
      <OrgInhalt/>
      <Wert/>
      <Platzhalter>False</Platzhalter>
      <DocDatenDialog>True</DocDatenDialog>
      <Label>Security level</Label>
      <FrageVar>False</FrageVar>
      <Prefix/>
      <Suffix/>
      <WegfallVar/>
      <ComboBox>
        <Option/>
        <Option>Secret</Option>
        <Option>Confidential</Option>
        <Option>Internal</Option>
        <Option>Public</Option>
      </ComboBox>
      <MussFeld>False</MussFeld>
      <InDokument>True</InDokument>
      <Sektion>SecurityLabel</Sektion>
      <Reihenfolge/>
    </Variable>
    <Variable>
      <Name>security_label_small</Name>
      <OrgInhalt/>
      <Wert/>
      <Platzhalter>False</Platzhalter>
      <DocDatenDialog>False</DocDatenDialog>
      <Label>Security level</Label>
      <FrageVar>False</FrageVar>
      <Prefix/>
      <Suffix/>
      <WegfallVar/>
      <ComboBox>
        <Option/>
        <Option>Secret</Option>
        <Option>Confidential</Option>
        <Option>Internal</Option>
        <Option>Public</Option>
      </ComboBox>
      <MussFeld>False</MussFeld>
      <InDokument>True</InDokument>
      <Sektion>SecurityLabelSmall</Sektion>
      <Reihenfolge/>
    </Variable>
    <Variable>
      <Name>copyright</Name>
      <OrgInhalt>© LGT</OrgInhalt>
      <Wert/>
      <Platzhalter>False</Platzhalter>
      <DocDatenDialog>True</DocDatenDialog>
      <Label>Copyright</Label>
      <FrageVar>False</FrageVar>
      <Prefix/>
      <Suffix/>
      <WegfallVar/>
      <ComboBox>
        <Option>© LGT</Option>
        <Option>© LGT Private Banking</Option>
        <Option>© LGT Wealth Management</Option>
        <Option>© LGT Wealth Management US</Option>
        <Option/>
      </ComboBox>
      <MussFeld>False</MussFeld>
      <InDokument>True</InDokument>
      <Sektion>Copyrightbox</Sektion>
      <Reihenfolge/>
    </Variable>
    <Variable>
      <Name>prestype</Name>
      <OrgInhalt/>
      <Wert/>
      <Platzhalter>False</Platzhalter>
      <DocDatenDialog>True</DocDatenDialog>
      <Label>Presentation type</Label>
      <FrageVar>False</FrageVar>
      <Prefix/>
      <Suffix/>
      <WegfallVar/>
      <ComboBox>
        <Option/>
        <Option>Marketing communication</Option>
        <Option>Financial analysis</Option>
        <Option>Investment advice</Option>
      </ComboBox>
      <MussFeld>False</MussFeld>
      <InDokument>True</InDokument>
      <Sektion>PresTypeTitle</Sektion>
      <Reihenfolge/>
    </Variable>
  </Variablen>
</saxML>
</file>

<file path=customXml/item2.xml><?xml version="1.0" encoding="utf-8"?>
<BBSettings xmlns="http://schemas.bloomberg.com/settings/1.0">
  <Item name="DocumentId_Charts">{CF445E9C-56E9-4311-92F3-DA81B6F36D9E}</Item>
  <Item xmlns="" name="ShapesMap_Charts">{"{CF445E9C-56E9-4311-92F3-DA81B6F36D9E}":{"2147473481":{},"2147473482":{},"2147473486":{},"2147473487":{},"2147473488":{},"2147473491":{},"2147473492":{},"2147473496":{},"2147473497":{},"2147473499":{},"2147473502":{},"2147473505":{},"2147473506":{},"2147473509":{},"2147473510":{},"2147473511":{},"263":{},"270":{},"271":{},"272":{},"4595":{},"4606":{},"4619":{},"4629":{},"4643":{},"4655":{},"4666":{},"4667":{},"4668":{},"4670":{},"4672":{},"4675":{},"4676":{},"4677":{},"4678":{},"4681":{},"4683":{},"4684":{},"4685":{},"662":{}}}</Item>
</BBSettings>
</file>

<file path=customXml/itemProps1.xml><?xml version="1.0" encoding="utf-8"?>
<ds:datastoreItem xmlns:ds="http://schemas.openxmlformats.org/officeDocument/2006/customXml" ds:itemID="{A13EC6FA-5E57-4B22-B4B7-8FFD13E68EEE}">
  <ds:schemaRefs/>
</ds:datastoreItem>
</file>

<file path=customXml/itemProps2.xml><?xml version="1.0" encoding="utf-8"?>
<ds:datastoreItem xmlns:ds="http://schemas.openxmlformats.org/officeDocument/2006/customXml" ds:itemID="{33584C50-7CC6-40A2-A4FA-0912B0B74D42}">
  <ds:schemaRefs>
    <ds:schemaRef ds:uri=""/>
    <ds:schemaRef ds:uri="http://schemas.bloomberg.com/settings/1.0"/>
  </ds:schemaRefs>
</ds:datastoreItem>
</file>

<file path=docProps/app.xml><?xml version="1.0" encoding="utf-8"?>
<Properties xmlns="http://schemas.openxmlformats.org/officeDocument/2006/extended-properties" xmlns:vt="http://schemas.openxmlformats.org/officeDocument/2006/docPropsVTypes">
  <Template>blank</Template>
  <TotalTime>0</TotalTime>
  <Words>464</Words>
  <Application>Microsoft Office PowerPoint</Application>
  <PresentationFormat>A4 Paper (210x297 mm)</PresentationFormat>
  <Paragraphs>133</Paragraphs>
  <Slides>2</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2</vt:i4>
      </vt:variant>
    </vt:vector>
  </HeadingPairs>
  <TitlesOfParts>
    <vt:vector size="9" baseType="lpstr">
      <vt:lpstr>Arial</vt:lpstr>
      <vt:lpstr>Calibri</vt:lpstr>
      <vt:lpstr>Calibri Light</vt:lpstr>
      <vt:lpstr>Symbol</vt:lpstr>
      <vt:lpstr>Wingdings</vt:lpstr>
      <vt:lpstr>LGT</vt:lpstr>
      <vt:lpstr>think-cell Slide</vt:lpstr>
      <vt:lpstr>Performance Back-testing</vt:lpstr>
      <vt:lpstr>Market Indices for Benchmark Back-testing</vt:lpstr>
    </vt:vector>
  </TitlesOfParts>
  <Company>Financial Services AG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Hamlet Sin</dc:creator>
  <cp:lastModifiedBy>Ivan Ossa</cp:lastModifiedBy>
  <cp:revision>112</cp:revision>
  <dcterms:created xsi:type="dcterms:W3CDTF">2023-09-14T08:50:22Z</dcterms:created>
  <dcterms:modified xsi:type="dcterms:W3CDTF">2026-01-16T11:00:31Z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61d35198-e2de-4512-812f-4bfb287fe7db_Enabled">
    <vt:lpwstr>true</vt:lpwstr>
  </property>
  <property fmtid="{D5CDD505-2E9C-101B-9397-08002B2CF9AE}" pid="3" name="MSIP_Label_61d35198-e2de-4512-812f-4bfb287fe7db_SetDate">
    <vt:lpwstr>2023-09-14T08:51:03Z</vt:lpwstr>
  </property>
  <property fmtid="{D5CDD505-2E9C-101B-9397-08002B2CF9AE}" pid="4" name="MSIP_Label_61d35198-e2de-4512-812f-4bfb287fe7db_Method">
    <vt:lpwstr>Standard</vt:lpwstr>
  </property>
  <property fmtid="{D5CDD505-2E9C-101B-9397-08002B2CF9AE}" pid="5" name="MSIP_Label_61d35198-e2de-4512-812f-4bfb287fe7db_Name">
    <vt:lpwstr>General</vt:lpwstr>
  </property>
  <property fmtid="{D5CDD505-2E9C-101B-9397-08002B2CF9AE}" pid="6" name="MSIP_Label_61d35198-e2de-4512-812f-4bfb287fe7db_SiteId">
    <vt:lpwstr>8cbd52dc-3264-4ee0-8d0b-3560fe959c06</vt:lpwstr>
  </property>
  <property fmtid="{D5CDD505-2E9C-101B-9397-08002B2CF9AE}" pid="7" name="MSIP_Label_61d35198-e2de-4512-812f-4bfb287fe7db_ActionId">
    <vt:lpwstr>2d92654a-a8cb-40d6-a86b-d2cd65ccbc2c</vt:lpwstr>
  </property>
  <property fmtid="{D5CDD505-2E9C-101B-9397-08002B2CF9AE}" pid="8" name="MSIP_Label_61d35198-e2de-4512-812f-4bfb287fe7db_ContentBits">
    <vt:lpwstr>0</vt:lpwstr>
  </property>
</Properties>
</file>