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软用户" lastIdx="0" clrIdx="0"/>
  <p:cmAuthor id="2" name="林 雨欣" initials="林" lastIdx="0" clrIdx="1"/>
  <p:cmAuthor id="3" name="pubb" initials="p" lastIdx="0" clrIdx="2"/>
  <p:cmAuthor id="4" name="lipeng" initials="l" lastIdx="0" clrIdx="3"/>
  <p:cmAuthor id="5" name="JY" initials="J" lastIdx="0" clrIdx="4"/>
  <p:cmAuthor id="6" name="作者" initials="作" lastIdx="0" clrIdx="5"/>
  <p:cmAuthor id="7" name="hualet" initials="h" lastIdx="0" clrIdx="6"/>
  <p:cmAuthor id="8" name="weilei" initials="w" lastIdx="0" clrIdx="7"/>
  <p:cmAuthor id="9" name="Carson33" initials="Carson33" lastIdx="0" clrIdx="8"/>
  <p:cmAuthor id="10" name="hanqingchun" initials="h" lastIdx="0" clrIdx="9"/>
  <p:cmAuthor id="11" name="李超（IT）" initials="L" lastIdx="0" clrIdx="10"/>
  <p:cmAuthor id="12" name="yxw" initials="y" lastIdx="0" clrIdx="11"/>
  <p:cmAuthor id="13" name="UOS" initials="UOS" lastIdx="0" clrIdx="12"/>
  <p:cmAuthor id="14" name="uos" initials="u" lastIdx="0" clrIdx="13"/>
  <p:cmAuthor id="15" name="熊文剑" initials="熊" lastIdx="0" clrIdx="14"/>
  <p:cmAuthor id="16" name="Kiran Everson" initials="KE" lastIdx="0" clrIdx="15"/>
  <p:cmAuthor id="17" name="Ryoka Deng" initials="RD" lastIdx="0" clrIdx="16"/>
  <p:cmAuthor id="18" name="特 皮" initials="特" lastIdx="0" clrIdx="17"/>
  <p:cmAuthor id="19" name="yangjin" initials="y" lastIdx="0" clrIdx="18"/>
  <p:cmAuthor id="20" name="cookie" initials="c" lastIdx="0" clrIdx="19"/>
  <p:cmAuthor id="21" name="Administrator" initials="A" lastIdx="0" clrIdx="20"/>
  <p:cmAuthor id="22" name="冯智强" initials="冯" lastIdx="0" clrIdx="21"/>
  <p:cmAuthor id="23" name="Redeker, Yolanda" initials="R" lastIdx="0" clrIdx="22"/>
  <p:cmAuthor id="24" name="yubaoquan" initials="y" lastIdx="0" clrIdx="23"/>
  <p:cmAuthor id="25" name="未知用户2" initials="未" lastIdx="0" clrIdx="24"/>
  <p:cmAuthor id="26" name="hj" initials="h" lastIdx="0" clrIdx="25"/>
  <p:cmAuthor id="27" name="IKKI" initials="I" lastIdx="0" clrIdx="26"/>
  <p:cmAuthor id="28" name="easytosay@163.com" initials="e" lastIdx="0" clrIdx="27"/>
  <p:cmAuthor id="29" name="yueliang" initials="y" lastIdx="0" clrIdx="28"/>
  <p:cmAuthor id="30" name="彭浩" initials="彭" lastIdx="0" clrIdx="29"/>
  <p:cmAuthor id="31" name="zyrstz" initials="z" lastIdx="0" clrIdx="30"/>
  <p:cmAuthor id="32" name="庞尔慧" initials="庞" lastIdx="0" clrIdx="31"/>
  <p:cmAuthor id="33" name="XMY" initials="X" lastIdx="0" clrIdx="32"/>
  <p:cmAuthor id="34" name="xmy" initials="x" lastIdx="0" clrIdx="33"/>
  <p:cmAuthor id="35" name="wum20" initials="w" lastIdx="0" clrIdx="34"/>
  <p:cmAuthor id="36" name="未知用户3" initials="未" lastIdx="0" clrIdx="35"/>
  <p:cmAuthor id="37" name="武敏" initials="武" lastIdx="0" clrIdx="36"/>
  <p:cmAuthor id="38" name="ZYSR-XY" initials="Z" lastIdx="0" clrIdx="37"/>
  <p:cmAuthor id="39" name="刘颖" initials="刘" lastIdx="0" clrIdx="38"/>
  <p:cmAuthor id="40" name="song song" initials="s" lastIdx="0" clrIdx="39"/>
  <p:cmAuthor id="41" name="曾阿婷" initials="曾" lastIdx="0" clrIdx="40"/>
  <p:cmAuthor id="42" name="Mia Vida Villanueva" initials="M" lastIdx="0" clrIdx="41"/>
  <p:cmAuthor id="43" name="david bin" initials="d" lastIdx="0" clrIdx="42"/>
  <p:cmAuthor id="44" name="MLOONG" initials="M" lastIdx="0" clrIdx="43"/>
  <p:cmAuthor id="45" name="未知用户4" initials="未" lastIdx="0" clrIdx="44"/>
  <p:cmAuthor id="46" name="未知用户5" initials="未" lastIdx="0" clrIdx="45"/>
  <p:cmAuthor id="47" name="未知用户6" initials="未" lastIdx="0" clrIdx="46"/>
  <p:cmAuthor id="48" name=" " initials=" " lastIdx="0" clrIdx="47"/>
  <p:cmAuthor id="49" name="Liu Dong" initials="L" lastIdx="0" clrIdx="48"/>
  <p:cmAuthor id="50" name="Zhao Jing" initials="Z" lastIdx="0" clrIdx="49"/>
  <p:cmAuthor id="51" name="Xin Wang (IB)" initials="X" lastIdx="0" clrIdx="50"/>
  <p:cmAuthor id="52" name="YANQING BAO" initials="Y" lastIdx="0" clrIdx="51"/>
  <p:cmAuthor id="53" name="Haiyang Wang" initials="H" lastIdx="0" clrIdx="52"/>
  <p:cmAuthor id="54" name="Roet-Reinking, Nathalie" initials="R" lastIdx="0" clrIdx="53"/>
  <p:cmAuthor id="55" name="张金龙" initials="张" lastIdx="0" clrIdx="54"/>
  <p:cmAuthor id="56" name="祝惠蓉" initials="祝" lastIdx="0" clrIdx="55"/>
  <p:cmAuthor id="57" name="陈俊奕" initials="陈" lastIdx="0" clrIdx="56"/>
  <p:cmAuthor id="58" name="宋海锐" initials="宋" lastIdx="0" clrIdx="57"/>
  <p:cmAuthor id="59" name="zhoulifang" initials="z" lastIdx="0" clrIdx="58"/>
  <p:cmAuthor id="60" name="杨素雯" initials="杨" lastIdx="0" clrIdx="59"/>
  <p:cmAuthor id="61" name="lili" initials="l" lastIdx="0" clrIdx="60"/>
  <p:cmAuthor id="62" name="zdbai" initials="z" lastIdx="0" clrIdx="61"/>
  <p:cmAuthor id="63" name="jiangwanying" initials="j" lastIdx="0" clrIdx="62"/>
  <p:cmAuthor id="64" name="deng jing" initials="dj" lastIdx="0" clrIdx="63"/>
  <p:cmAuthor id="65" name="韩雨" initials="韩" lastIdx="0" clrIdx="64"/>
  <p:cmAuthor id="66" name="曾蓓/贝贝" initials="曾" lastIdx="0" clrIdx="65"/>
  <p:cmAuthor id="67" name="熊俊阳_JVbuRZzi" initials="authorId_369679057" lastIdx="0" clrIdx="66"/>
  <p:cmAuthor id="68" name="于晖_zy632mY3" initials="authorId_387757713" lastIdx="0" clrIdx="67"/>
  <p:cmAuthor id="69" name="kfzx-zhangyz02" initials="k" lastIdx="0" clrIdx="68"/>
  <p:cmAuthor id="70" name="沈霄雷" initials="沈" lastIdx="0" clrIdx="69"/>
  <p:cmAuthor id="71" name="李臻_jiai6ZRr" initials="authorId_192999303" lastIdx="0" clrIdx="70"/>
  <p:cmAuthor id="72" name="田亚林+_vEn2feIZ" initials="authorId_385966644" lastIdx="0" clrIdx="71"/>
  <p:cmAuthor id="73" name="孙军_a2y2UrEv" initials="authorId_524475945" lastIdx="0" clrIdx="72"/>
  <p:cmAuthor id="74" name="仇怿俊" initials="仇" lastIdx="0" clrIdx="73"/>
  <p:cmAuthor id="75" name="施普希（菜菜）" initials="施" lastIdx="0" clrIdx="74"/>
  <p:cmAuthor id="76" name="AGK" initials="AGK" lastIdx="0" clrIdx="75"/>
  <p:cmAuthor id="77" name="wmd" initials="w" lastIdx="0" clrIdx="76"/>
  <p:cmAuthor id="78" name="liuln" initials="l" lastIdx="0" clrIdx="77"/>
  <p:cmAuthor id="79" name="Bruce-Ke" initials="B" lastIdx="0" clrIdx="78"/>
  <p:cmAuthor id="80" name="wind" initials="w" lastIdx="0" clrIdx="79"/>
  <p:cmAuthor id="81" name="thtfpc" initials="t" lastIdx="0" clrIdx="80"/>
  <p:cmAuthor id="82" name="Tony" initials="T" lastIdx="0" clrIdx="81"/>
  <p:cmAuthor id="83" name="lixip" initials="l" lastIdx="0" clrIdx="82"/>
  <p:cmAuthor id="84" name="黄晓平" initials="黄" lastIdx="0" clrIdx="83"/>
  <p:cmAuthor id="85" name="群智集" initials="群" lastIdx="0" clrIdx="84"/>
  <p:cmAuthor id="86" name="郏 鹏" initials="郏" lastIdx="0" clrIdx="85"/>
  <p:cmAuthor id="87" name="郏鹏" initials="M" lastIdx="0" clrIdx="86"/>
  <p:cmAuthor id="88" name="hubo" initials="h" lastIdx="0" clrIdx="87"/>
  <p:cmAuthor id="89" name="weimengni" initials="w" lastIdx="0" clrIdx="88"/>
  <p:cmAuthor id="90" name="未知用户157" initials="未" lastIdx="0" clrIdx="89"/>
  <p:cmAuthor id="91" name="未知用户158" initials="未" lastIdx="0" clrIdx="90"/>
  <p:cmAuthor id="92" name="未知用户159" initials="未" lastIdx="0" clrIdx="91"/>
  <p:cmAuthor id="93" name="未知用户160" initials="未" lastIdx="0" clrIdx="92"/>
  <p:cmAuthor id="94" name="未知用户168" initials="未" lastIdx="0" clrIdx="93"/>
  <p:cmAuthor id="95" name="順天" initials="順" lastIdx="0" clrIdx="94"/>
  <p:cmAuthor id="96" name="未知用户319" initials="未" lastIdx="0" clrIdx="95"/>
  <p:cmAuthor id="97" name="未知用户320" initials="未" lastIdx="0" clrIdx="96"/>
  <p:cmAuthor id="98" name="未知用户321" initials="未" lastIdx="0" clrIdx="97"/>
  <p:cmAuthor id="99" name="未知的使用者81" initials="未" lastIdx="0" clrIdx="98"/>
  <p:cmAuthor id="100" name="未知用户323" initials="未" lastIdx="0" clrIdx="99"/>
  <p:cmAuthor id="101" name="未知的使用者197" initials="未" lastIdx="0" clrIdx="100"/>
  <p:cmAuthor id="102" name="未知的使用者198" initials="未" lastIdx="0" clrIdx="101"/>
  <p:cmAuthor id="103" name="未知的使用者205" initials="未" lastIdx="0" clrIdx="102"/>
  <p:cmAuthor id="104" name="未知的使用者200" initials="未" lastIdx="0" clrIdx="103"/>
  <p:cmAuthor id="105" name="未知的使用者194" initials="未" lastIdx="0" clrIdx="104"/>
  <p:cmAuthor id="106" name="未知的使用者171" initials="未" lastIdx="0" clrIdx="105"/>
  <p:cmAuthor id="107" name="未知的使用者195" initials="未" lastIdx="0" clrIdx="106"/>
  <p:cmAuthor id="108" name="未知的使用者196" initials="未" lastIdx="0" clrIdx="107"/>
  <p:cmAuthor id="109" name="未知的使用者203" initials="未" lastIdx="0" clrIdx="108"/>
  <p:cmAuthor id="110" name="Sharon" initials="S" lastIdx="0" clrIdx="109"/>
  <p:cmAuthor id="111" name="未知用户10" initials="未" lastIdx="0" clrIdx="110"/>
  <p:cmAuthor id="112" name="未知用户277" initials="未" lastIdx="0" clrIdx="111"/>
  <p:cmAuthor id="113" name="未知用户256" initials="未" lastIdx="0" clrIdx="112"/>
  <p:cmAuthor id="114" name="未知用户257" initials="未" lastIdx="0" clrIdx="113"/>
  <p:cmAuthor id="115" name="未知用户258" initials="未" lastIdx="0" clrIdx="114"/>
  <p:cmAuthor id="116" name="未知用户259" initials="未" lastIdx="0" clrIdx="115"/>
  <p:cmAuthor id="117" name="未知用户260" initials="未" lastIdx="0" clrIdx="116"/>
  <p:cmAuthor id="118" name="未知用户261" initials="未" lastIdx="0" clrIdx="117"/>
  <p:cmAuthor id="119" name="未知用户262" initials="未" lastIdx="0" clrIdx="118"/>
  <p:cmAuthor id="120" name="未知用户263" initials="未" lastIdx="0" clrIdx="119"/>
  <p:cmAuthor id="121" name="未知用户248" initials="未" lastIdx="0" clrIdx="120"/>
  <p:cmAuthor id="122" name="未知用户249" initials="未" lastIdx="0" clrIdx="121"/>
  <p:cmAuthor id="123" name="未知用户229" initials="未" lastIdx="0" clrIdx="122"/>
  <p:cmAuthor id="124" name="未知用户230" initials="未" lastIdx="0" clrIdx="123"/>
  <p:cmAuthor id="125" name="未知用户231" initials="未" lastIdx="0" clrIdx="124"/>
  <p:cmAuthor id="126" name="未知用户265" initials="未" lastIdx="0" clrIdx="125"/>
  <p:cmAuthor id="127" name="未知用户266" initials="未" lastIdx="0" clrIdx="126"/>
  <p:cmAuthor id="128" name="未知用户267" initials="未" lastIdx="0" clrIdx="127"/>
  <p:cmAuthor id="129" name="未知用户268" initials="未" lastIdx="0" clrIdx="128"/>
  <p:cmAuthor id="130" name="未知用户269" initials="未" lastIdx="0" clrIdx="129"/>
  <p:cmAuthor id="131" name="未知用户237" initials="未" lastIdx="0" clrIdx="130"/>
  <p:cmAuthor id="132" name="未知用户270" initials="未" lastIdx="0" clrIdx="131"/>
  <p:cmAuthor id="133" name="未知用户271" initials="未" lastIdx="0" clrIdx="132"/>
  <p:cmAuthor id="134" name="未知用户250" initials="未" lastIdx="0" clrIdx="133"/>
  <p:cmAuthor id="135" name="未知用户272" initials="未" lastIdx="0" clrIdx="134"/>
  <p:cmAuthor id="136" name="未知的使用者31" initials="未" lastIdx="0" clrIdx="135"/>
  <p:cmAuthor id="137" name="未知用户241" initials="未" lastIdx="0" clrIdx="136"/>
  <p:cmAuthor id="138" name="未知的使用者32" initials="未" lastIdx="0" clrIdx="137"/>
  <p:cmAuthor id="139" name="未知用户242" initials="未" lastIdx="0" clrIdx="138"/>
  <p:cmAuthor id="140" name="未知用户244" initials="未" lastIdx="0" clrIdx="139"/>
  <p:cmAuthor id="141" name="未知用户245" initials="未" lastIdx="0" clrIdx="140"/>
  <p:cmAuthor id="142" name="未知用户62" initials="未" lastIdx="0" clrIdx="141"/>
  <p:cmAuthor id="143" name="莊安君" initials="莊" lastIdx="0" clrIdx="142"/>
  <p:cmAuthor id="144" name="廖麗華" initials="廖" lastIdx="0" clrIdx="143"/>
  <p:cmAuthor id="145" name="qihua-DCMS" initials="q" lastIdx="0" clrIdx="144"/>
  <p:cmAuthor id="146" name="Daniel Wuu" initials="D" lastIdx="0" clrIdx="145"/>
  <p:cmAuthor id="147" name="px" initials="p" lastIdx="0" clrIdx="146"/>
  <p:cmAuthor id="148" name="未知用户166" initials="未" lastIdx="0" clrIdx="147"/>
  <p:cmAuthor id="149" name="未知的使用者13" initials="未" lastIdx="0" clrIdx="148"/>
  <p:cmAuthor id="150" name="未知的使用者14" initials="未" lastIdx="0" clrIdx="149"/>
  <p:cmAuthor id="151" name="Sky123.Org" initials="S" lastIdx="0" clrIdx="150"/>
  <p:cmAuthor id="152" name="周元元" initials="周" lastIdx="0" clrIdx="151"/>
  <p:cmAuthor id="153" name="未知用户18" initials="未" lastIdx="0" clrIdx="152"/>
  <p:cmAuthor id="154" name="未知用户21" initials="未" lastIdx="0" clrIdx="153"/>
  <p:cmAuthor id="155" name="daphne" initials="d" lastIdx="0" clrIdx="154"/>
  <p:cmAuthor id="156" name="LiuHui" initials="L" lastIdx="0" clrIdx="155"/>
  <p:cmAuthor id="157" name="P1063cindychen" initials="P" lastIdx="0" clrIdx="156"/>
  <p:cmAuthor id="158" name="AbuSina" initials="A" lastIdx="0" clrIdx="157"/>
  <p:cmAuthor id="159" name="未知用户59" initials="未" lastIdx="0" clrIdx="158"/>
  <p:cmAuthor id="160" name="未知用户60" initials="未" lastIdx="0" clrIdx="159"/>
  <p:cmAuthor id="161" name="未知的使用者67" initials="未" lastIdx="0" clrIdx="160"/>
  <p:cmAuthor id="162" name="未知的使用者66" initials="未" lastIdx="0" clrIdx="161"/>
  <p:cmAuthor id="163" name="未知的使用者60" initials="未" lastIdx="0" clrIdx="162"/>
  <p:cmAuthor id="164" name="未知用户58" initials="未" lastIdx="0" clrIdx="163"/>
  <p:cmAuthor id="165" name="未知用户55" initials="未" lastIdx="0" clrIdx="164"/>
  <p:cmAuthor id="166" name="未知的使用者62" initials="未" lastIdx="0" clrIdx="165"/>
  <p:cmAuthor id="167" name="未知的使用者61" initials="未" lastIdx="0" clrIdx="166"/>
  <p:cmAuthor id="168" name="未知的使用者57" initials="未" lastIdx="0" clrIdx="167"/>
  <p:cmAuthor id="169" name="qiantong" initials="q" lastIdx="0" clrIdx="168"/>
  <p:cmAuthor id="170" name="116304" initials="1" lastIdx="0" clrIdx="169"/>
  <p:cmAuthor id="171" name="Shawna Strickland" initials="S" lastIdx="0" clrIdx="170"/>
  <p:cmAuthor id="172" name="Ashley Eberenz" initials="A" lastIdx="0" clrIdx="171"/>
  <p:cmAuthor id="173" name="Mary Feil-Jacobs" initials="M" lastIdx="0" clrIdx="172"/>
  <p:cmAuthor id="174" name="yuanzh" initials="y" lastIdx="0" clrIdx="173"/>
  <p:cmAuthor id="175" name="mm" initials="m" lastIdx="0" clrIdx="174"/>
  <p:cmAuthor id="176" name="未知的使用者36" initials="未" lastIdx="0" clrIdx="175"/>
  <p:cmAuthor id="177" name="未知用户22" initials="未" lastIdx="0" clrIdx="176"/>
  <p:cmAuthor id="178" name="未知用户24" initials="未" lastIdx="0" clrIdx="177"/>
  <p:cmAuthor id="179" name="未知的使用者95" initials="未" lastIdx="0" clrIdx="178"/>
  <p:cmAuthor id="180" name="未知的使用者92" initials="未" lastIdx="0" clrIdx="179"/>
  <p:cmAuthor id="181" name="未知的使用者93" initials="未" lastIdx="0" clrIdx="180"/>
  <p:cmAuthor id="182" name="未知的使用者94" initials="未" lastIdx="0" clrIdx="181"/>
  <p:cmAuthor id="183" name="朱晓瑜" initials="朱" lastIdx="0" clrIdx="182"/>
  <p:cmAuthor id="184" name="djj" initials="d" lastIdx="0" clrIdx="183"/>
  <p:cmAuthor id="185" name="lianghb" initials="l" lastIdx="0" clrIdx="184"/>
  <p:cmAuthor id="186" name="linyd" initials="l" lastIdx="0" clrIdx="185"/>
  <p:cmAuthor id="187" name="muzi wei" initials="m" lastIdx="0" clrIdx="186"/>
  <p:cmAuthor id="188" name="Windows 用户" initials="W" lastIdx="0" clrIdx="187"/>
  <p:cmAuthor id="189" name="未知用户56" initials="未" lastIdx="0" clrIdx="188"/>
  <p:cmAuthor id="190" name="未知用户51" initials="未" lastIdx="0" clrIdx="189"/>
  <p:cmAuthor id="191" name="未知的使用者56" initials="未" lastIdx="0" clrIdx="190"/>
  <p:cmAuthor id="192" name="未知的使用者55" initials="未" lastIdx="0" clrIdx="191"/>
  <p:cmAuthor id="193" name="未知的使用者52" initials="未" lastIdx="0" clrIdx="192"/>
  <p:cmAuthor id="194" name="未知的使用者72" initials="未" lastIdx="0" clrIdx="193"/>
  <p:cmAuthor id="195" name="未知的使用者74" initials="未" lastIdx="0" clrIdx="194"/>
  <p:cmAuthor id="196" name="未知的使用者71" initials="未" lastIdx="0" clrIdx="195"/>
  <p:cmAuthor id="197" name="曾红" initials="曾" lastIdx="0" clrIdx="196"/>
  <p:cmAuthor id="198" name="未知用户16" initials="未" lastIdx="0" clrIdx="197"/>
  <p:cmAuthor id="199" name="未知用户17" initials="未" lastIdx="0" clrIdx="198"/>
  <p:cmAuthor id="200" name="liupeng" initials="l" lastIdx="0" clrIdx="199"/>
  <p:cmAuthor id="201" name="周宏達JerryChou" initials="周" lastIdx="0" clrIdx="200"/>
  <p:cmAuthor id="202" name="luxu" initials="l" lastIdx="0" clrIdx="201"/>
  <p:cmAuthor id="203" name="hl sun" initials="h" lastIdx="0" clrIdx="202"/>
  <p:cmAuthor id="204" name="不明使用者20" initials="不" lastIdx="0" clrIdx="203"/>
  <p:cmAuthor id="205" name="不明使用者21" initials="不" lastIdx="0" clrIdx="204"/>
  <p:cmAuthor id="206" name="不明使用者18" initials="不" lastIdx="0" clrIdx="205"/>
  <p:cmAuthor id="207" name="不明使用者19" initials="不" lastIdx="0" clrIdx="206"/>
  <p:cmAuthor id="208" name="yuexuejun" initials="y" lastIdx="0" clrIdx="207"/>
  <p:cmAuthor id="209" name="未知的使用者76" initials="未" lastIdx="0" clrIdx="208"/>
  <p:cmAuthor id="210" name="未知的使用者70" initials="未" lastIdx="0" clrIdx="209"/>
  <p:cmAuthor id="211" name="未知的使用者73" initials="未" lastIdx="0" clrIdx="210"/>
  <p:cmAuthor id="212" name="未知用户57" initials="未" lastIdx="0" clrIdx="211"/>
  <p:cmAuthor id="213" name="Christina" initials="C" lastIdx="0" clrIdx="212"/>
  <p:cmAuthor id="214" name="jet" initials="j" lastIdx="0" clrIdx="213"/>
  <p:cmAuthor id="215" name="未知的使用者43" initials="未" lastIdx="0" clrIdx="214"/>
  <p:cmAuthor id="216" name="未知的使用者40" initials="未" lastIdx="0" clrIdx="215"/>
  <p:cmAuthor id="217" name="未知的使用者50" initials="未" lastIdx="0" clrIdx="216"/>
  <p:cmAuthor id="218" name="未知的使用者48" initials="未" lastIdx="0" clrIdx="217"/>
  <p:cmAuthor id="219" name="未知的使用者49" initials="未" lastIdx="0" clrIdx="218"/>
  <p:cmAuthor id="220" name="未知的使用者108" initials="未" lastIdx="0" clrIdx="219"/>
  <p:cmAuthor id="221" name="shinin" initials="s" lastIdx="0" clrIdx="220"/>
  <p:cmAuthor id="222" name="未知的使用者126" initials="未" lastIdx="0" clrIdx="221"/>
  <p:cmAuthor id="223" name="未知的使用者127" initials="未" lastIdx="0" clrIdx="222"/>
  <p:cmAuthor id="224" name="未知的使用者128" initials="未" lastIdx="0" clrIdx="223"/>
  <p:cmAuthor id="225" name="未知的使用者124" initials="未" lastIdx="0" clrIdx="224"/>
  <p:cmAuthor id="226" name="未知的使用者125" initials="未" lastIdx="0" clrIdx="225"/>
  <p:cmAuthor id="227" name="未知的使用者54" initials="未" lastIdx="0" clrIdx="226"/>
  <p:cmAuthor id="228" name="未知用户54" initials="未" lastIdx="0" clrIdx="227"/>
  <p:cmAuthor id="229" name="未知用户53" initials="未" lastIdx="0" clrIdx="228"/>
  <p:cmAuthor id="230" name="未知用户67" initials="未" lastIdx="0" clrIdx="229"/>
  <p:cmAuthor id="231" name="未知用户68" initials="未" lastIdx="0" clrIdx="230"/>
  <p:cmAuthor id="232" name="未知用户64" initials="未" lastIdx="0" clrIdx="231"/>
  <p:cmAuthor id="233" name="未知用户278" initials="未" lastIdx="0" clrIdx="232"/>
  <p:cmAuthor id="234" name="未知用户279" initials="未" lastIdx="0" clrIdx="233"/>
  <p:cmAuthor id="235" name="未知用户280" initials="未" lastIdx="0" clrIdx="234"/>
  <p:cmAuthor id="236" name="未知用户281" initials="未" lastIdx="0" clrIdx="235"/>
  <p:cmAuthor id="237" name="未知用户282" initials="未" lastIdx="0" clrIdx="236"/>
  <p:cmAuthor id="238" name="未知用户283" initials="未" lastIdx="0" clrIdx="237"/>
  <p:cmAuthor id="239" name="未知用户74" initials="未" lastIdx="0" clrIdx="238"/>
  <p:cmAuthor id="240" name="未知用户284" initials="未" lastIdx="0" clrIdx="239"/>
  <p:cmAuthor id="241" name="未知的使用者118" initials="未" lastIdx="0" clrIdx="240"/>
  <p:cmAuthor id="242" name="未知用户285" initials="未" lastIdx="0" clrIdx="241"/>
  <p:cmAuthor id="243" name="未知的使用者107" initials="未" lastIdx="0" clrIdx="242"/>
  <p:cmAuthor id="244" name="MA15" initials="M" lastIdx="0" clrIdx="243"/>
  <p:cmAuthor id="245" name="未知用户93" initials="未" lastIdx="0" clrIdx="244"/>
  <p:cmAuthor id="246" name="未知用户90" initials="未" lastIdx="0" clrIdx="245"/>
  <p:cmAuthor id="247" name="未知用户91" initials="未" lastIdx="0" clrIdx="246"/>
  <p:cmAuthor id="248" name="未知用户92" initials="未" lastIdx="0" clrIdx="247"/>
  <p:cmAuthor id="249" name="未知的使用者133" initials="未" lastIdx="0" clrIdx="248"/>
  <p:cmAuthor id="250" name="未知的使用者134" initials="未" lastIdx="0" clrIdx="249"/>
  <p:cmAuthor id="251" name="未知的使用者135" initials="未" lastIdx="0" clrIdx="250"/>
  <p:cmAuthor id="252" name="未知用户77" initials="未" lastIdx="0" clrIdx="251"/>
  <p:cmAuthor id="253" name="未知用户78" initials="未" lastIdx="0" clrIdx="252"/>
  <p:cmAuthor id="254" name="未知用户79" initials="未" lastIdx="0" clrIdx="253"/>
  <p:cmAuthor id="255" name="未知用户80" initials="未" lastIdx="0" clrIdx="254"/>
  <p:cmAuthor id="256" name="未知的使用者140" initials="未" lastIdx="0" clrIdx="255"/>
  <p:cmAuthor id="257" name="未知用户287" initials="未" lastIdx="0" clrIdx="256"/>
  <p:cmAuthor id="258" name="未知用户288" initials="未" lastIdx="0" clrIdx="257"/>
  <p:cmAuthor id="259" name="未知用户289" initials="未" lastIdx="0" clrIdx="258"/>
  <p:cmAuthor id="260" name="未知用户290" initials="未" lastIdx="0" clrIdx="259"/>
  <p:cmAuthor id="261" name="未知用户291" initials="未" lastIdx="0" clrIdx="260"/>
  <p:cmAuthor id="262" name="未知用户66" initials="未" lastIdx="0" clrIdx="261"/>
  <p:cmAuthor id="263" name="未知用户292" initials="未" lastIdx="0" clrIdx="262"/>
  <p:cmAuthor id="264" name="未知用户293" initials="未" lastIdx="0" clrIdx="263"/>
  <p:cmAuthor id="265" name="Harry xu" initials="H" lastIdx="0" clrIdx="264"/>
  <p:cmAuthor id="266" name="未知的使用者103" initials="未" lastIdx="0" clrIdx="265"/>
  <p:cmAuthor id="267" name="未知的使用者104" initials="未" lastIdx="0" clrIdx="266"/>
  <p:cmAuthor id="268" name="未知的使用者105" initials="未" lastIdx="0" clrIdx="267"/>
  <p:cmAuthor id="269" name="未知的使用者98" initials="未" lastIdx="0" clrIdx="268"/>
  <p:cmAuthor id="270" name="未知用户295" initials="未" lastIdx="0" clrIdx="269"/>
  <p:cmAuthor id="271" name="未知的使用者58" initials="未" lastIdx="0" clrIdx="270"/>
  <p:cmAuthor id="272" name="Chun Chung YEH" initials="C" lastIdx="0" clrIdx="271"/>
  <p:cmAuthor id="273" name="user" initials="u" lastIdx="0" clrIdx="272"/>
  <p:cmAuthor id="274" name="未知用户297" initials="未" lastIdx="0" clrIdx="273"/>
  <p:cmAuthor id="275" name="未知用户42" initials="未" lastIdx="0" clrIdx="274"/>
  <p:cmAuthor id="276" name="catherine" initials="c" lastIdx="0" clrIdx="275"/>
  <p:cmAuthor id="277" name="未知的使用者47" initials="未" lastIdx="0" clrIdx="276"/>
  <p:cmAuthor id="278" name="未知用户38" initials="未" lastIdx="0" clrIdx="277"/>
  <p:cmAuthor id="279" name="未知用户39" initials="未" lastIdx="0" clrIdx="278"/>
  <p:cmAuthor id="280" name="未知的使用者64" initials="未" lastIdx="0" clrIdx="279"/>
  <p:cmAuthor id="281" name="未知的使用者65" initials="未" lastIdx="0" clrIdx="280"/>
  <p:cmAuthor id="282" name="huang gerrard" initials="h" lastIdx="0" clrIdx="281"/>
  <p:cmAuthor id="283" name="未知用户170" initials="未" lastIdx="0" clrIdx="282"/>
  <p:cmAuthor id="284" name="未知用户171" initials="未" lastIdx="0" clrIdx="283"/>
  <p:cmAuthor id="285" name="未知用户172" initials="未" lastIdx="0" clrIdx="284"/>
  <p:cmAuthor id="286" name="未知用户173" initials="未" lastIdx="0" clrIdx="285"/>
  <p:cmAuthor id="287" name="未知用户149" initials="未" lastIdx="0" clrIdx="286"/>
  <p:cmAuthor id="288" name="未知用户150" initials="未" lastIdx="0" clrIdx="287"/>
  <p:cmAuthor id="289" name="未知用户151" initials="未" lastIdx="0" clrIdx="288"/>
  <p:cmAuthor id="290" name="未知用户152" initials="未" lastIdx="0" clrIdx="289"/>
  <p:cmAuthor id="291" name="未知用户153" initials="未" lastIdx="0" clrIdx="290"/>
  <p:cmAuthor id="292" name="未知用户154" initials="未" lastIdx="0" clrIdx="291"/>
  <p:cmAuthor id="293" name="未知用户155" initials="未" lastIdx="0" clrIdx="292"/>
  <p:cmAuthor id="294" name="未知用户41" initials="未" lastIdx="0" clrIdx="293"/>
  <p:cmAuthor id="295" name="未知用户44" initials="未" lastIdx="0" clrIdx="294"/>
  <p:cmAuthor id="296" name="未知用户45" initials="未" lastIdx="0" clrIdx="295"/>
  <p:cmAuthor id="297" name="未知用户156" initials="未" lastIdx="0" clrIdx="296"/>
  <p:cmAuthor id="298" name="未知用户65" initials="未" lastIdx="0" clrIdx="297"/>
  <p:cmAuthor id="299" name="未知用户310" initials="未" lastIdx="0" clrIdx="298"/>
  <p:cmAuthor id="300" name="未知用户69" initials="未" lastIdx="0" clrIdx="299"/>
  <p:cmAuthor id="301" name="未知用户70" initials="未" lastIdx="0" clrIdx="300"/>
  <p:cmAuthor id="302" name="未知用户71" initials="未" lastIdx="0" clrIdx="301"/>
  <p:cmAuthor id="303" name="未知用户72" initials="未" lastIdx="0" clrIdx="302"/>
  <p:cmAuthor id="304" name="未知用户73" initials="未" lastIdx="0" clrIdx="303"/>
  <p:cmAuthor id="305" name="未知用户49" initials="未" lastIdx="0" clrIdx="304"/>
  <p:cmAuthor id="306" name="未知用户50" initials="未" lastIdx="0" clrIdx="305"/>
  <p:cmAuthor id="307" name="未知用户47" initials="未" lastIdx="0" clrIdx="306"/>
  <p:cmAuthor id="308" name="未知用户313" initials="未" lastIdx="0" clrIdx="307"/>
  <p:cmAuthor id="309" name="未知用户48" initials="未" lastIdx="0" clrIdx="308"/>
  <p:cmAuthor id="310" name="未知用户40" initials="未" lastIdx="0" clrIdx="309"/>
  <p:cmAuthor id="311" name="未知用户43" initials="未" lastIdx="0" clrIdx="310"/>
  <p:cmAuthor id="312" name="未知用户98" initials="未" lastIdx="0" clrIdx="311"/>
  <p:cmAuthor id="313" name="未知用户100" initials="未" lastIdx="0" clrIdx="312"/>
  <p:cmAuthor id="314" name="未知用户101" initials="未" lastIdx="0" clrIdx="313"/>
  <p:cmAuthor id="315" name="未知用户26" initials="未" lastIdx="0" clrIdx="314"/>
  <p:cmAuthor id="316" name="未知的使用者75" initials="未" lastIdx="0" clrIdx="315"/>
  <p:cmAuthor id="317" name="未知的使用者45" initials="未" lastIdx="0" clrIdx="316"/>
  <p:cmAuthor id="318" name="王嘉偉" initials="王" lastIdx="0" clrIdx="317"/>
  <p:cmAuthor id="319" name="dcis" initials="d" lastIdx="0" clrIdx="318"/>
  <p:cmAuthor id="320" name="FanJQ" initials="F" lastIdx="0" clrIdx="319"/>
  <p:cmAuthor id="321" name="未知的使用者145" initials="未" lastIdx="0" clrIdx="320"/>
  <p:cmAuthor id="322" name="Unknown User24" initials="U" lastIdx="0" clrIdx="321"/>
  <p:cmAuthor id="323" name="Unknown User25" initials="U" lastIdx="0" clrIdx="322"/>
  <p:cmAuthor id="324" name="Unknown User26" initials="U" lastIdx="0" clrIdx="323"/>
  <p:cmAuthor id="325" name="Unknown User27" initials="U" lastIdx="0" clrIdx="324"/>
  <p:cmAuthor id="326" name="Unknown User28" initials="U" lastIdx="0" clrIdx="325"/>
  <p:cmAuthor id="327" name="Unknown User11" initials="U" lastIdx="0" clrIdx="326"/>
  <p:cmAuthor id="328" name="Unknown User22" initials="U" lastIdx="0" clrIdx="327"/>
  <p:cmAuthor id="329" name="Unknown User23" initials="U" lastIdx="0" clrIdx="328"/>
  <p:cmAuthor id="330" name="未知的使用者112" initials="未" lastIdx="0" clrIdx="329"/>
  <p:cmAuthor id="331" name="未知用户211" initials="未" lastIdx="0" clrIdx="330"/>
  <p:cmAuthor id="332" name="未知用户212" initials="未" lastIdx="0" clrIdx="331"/>
  <p:cmAuthor id="333" name="未知用户210" initials="未" lastIdx="0" clrIdx="332"/>
  <p:cmAuthor id="334" name="未知用户201" initials="未" lastIdx="0" clrIdx="333"/>
  <p:cmAuthor id="335" name="未知用户161" initials="未" lastIdx="0" clrIdx="334"/>
  <p:cmAuthor id="336" name="未知用户183" initials="未" lastIdx="0" clrIdx="335"/>
  <p:cmAuthor id="337" name="未知用户162" initials="未" lastIdx="0" clrIdx="336"/>
  <p:cmAuthor id="338" name="未知用户163" initials="未" lastIdx="0" clrIdx="337"/>
  <p:cmAuthor id="339" name="未知用户164" initials="未" lastIdx="0" clrIdx="338"/>
  <p:cmAuthor id="340" name="未知用户165" initials="未" lastIdx="0" clrIdx="339"/>
  <p:cmAuthor id="341" name="未知用户191" initials="未" lastIdx="0" clrIdx="340"/>
  <p:cmAuthor id="342" name="未知用户167" initials="未" lastIdx="0" clrIdx="341"/>
  <p:cmAuthor id="343" name="未知用户202" initials="未" lastIdx="0" clrIdx="342"/>
  <p:cmAuthor id="344" name="未知用户169" initials="未" lastIdx="0" clrIdx="343"/>
  <p:cmAuthor id="345" name="未知用户192" initials="未" lastIdx="0" clrIdx="344"/>
  <p:cmAuthor id="346" name="未知用户203" initials="未" lastIdx="0" clrIdx="345"/>
  <p:cmAuthor id="347" name="未知用户174" initials="未" lastIdx="0" clrIdx="346"/>
  <p:cmAuthor id="348" name="未知用户175" initials="未" lastIdx="0" clrIdx="347"/>
  <p:cmAuthor id="349" name="未知用户176" initials="未" lastIdx="0" clrIdx="348"/>
  <p:cmAuthor id="350" name="未知用户177" initials="未" lastIdx="0" clrIdx="349"/>
  <p:cmAuthor id="351" name="未知用户184" initials="未" lastIdx="0" clrIdx="350"/>
  <p:cmAuthor id="352" name="未知用户179" initials="未" lastIdx="0" clrIdx="351"/>
  <p:cmAuthor id="353" name="未知用户185" initials="未" lastIdx="0" clrIdx="352"/>
  <p:cmAuthor id="354" name="未知用户181" initials="未" lastIdx="0" clrIdx="353"/>
  <p:cmAuthor id="355" name="未知用户182" initials="未" lastIdx="0" clrIdx="354"/>
  <p:cmAuthor id="356" name="未知用户204" initials="未" lastIdx="0" clrIdx="355"/>
  <p:cmAuthor id="357" name="未知用户205" initials="未" lastIdx="0" clrIdx="356"/>
  <p:cmAuthor id="358" name="未知用户193" initials="未" lastIdx="0" clrIdx="357"/>
  <p:cmAuthor id="359" name="未知用户194" initials="未" lastIdx="0" clrIdx="358"/>
  <p:cmAuthor id="360" name="未知用户107" initials="未" lastIdx="0" clrIdx="359"/>
  <p:cmAuthor id="361" name="未知用户187" initials="未" lastIdx="0" clrIdx="360"/>
  <p:cmAuthor id="362" name="Kent" initials="K" lastIdx="0" clrIdx="361"/>
  <p:cmAuthor id="363" name="留毓吟" initials="留" lastIdx="0" clrIdx="362"/>
  <p:cmAuthor id="364" name="未知的使用者204" initials="未" lastIdx="0" clrIdx="363"/>
  <p:cmAuthor id="365" name="未知用户190" initials="未" lastIdx="0" clrIdx="364"/>
  <p:cmAuthor id="366" name="未知用户127" initials="未" lastIdx="0" clrIdx="365"/>
  <p:cmAuthor id="367" name="未知用户196" initials="未" lastIdx="0" clrIdx="366"/>
  <p:cmAuthor id="368" name="未知用户199" initials="未" lastIdx="0" clrIdx="367"/>
  <p:cmAuthor id="369" name="未知用户128" initials="未" lastIdx="0" clrIdx="368"/>
  <p:cmAuthor id="370" name="未知用户118" initials="未" lastIdx="0" clrIdx="369"/>
  <p:cmAuthor id="371" name="未知用户123" initials="未" lastIdx="0" clrIdx="370"/>
  <p:cmAuthor id="372" name="未知用户178" initials="未" lastIdx="0" clrIdx="371"/>
  <p:cmAuthor id="373" name="未知用户180" initials="未" lastIdx="0" clrIdx="372"/>
  <p:cmAuthor id="374" name="未知用户186" initials="未" lastIdx="0" clrIdx="373"/>
  <p:cmAuthor id="375" name="未知用户188" initials="未" lastIdx="0" clrIdx="374"/>
  <p:cmAuthor id="376" name="未知用户189" initials="未" lastIdx="0" clrIdx="375"/>
  <p:cmAuthor id="377" name="未知的使用者85" initials="未" lastIdx="0" clrIdx="376"/>
  <p:cmAuthor id="378" name="未知的使用者100" initials="未" lastIdx="0" clrIdx="377"/>
  <p:cmAuthor id="379" name="未知的使用者87" initials="未" lastIdx="0" clrIdx="378"/>
  <p:cmAuthor id="380" name="未知用户36" initials="未" lastIdx="0" clrIdx="379"/>
  <p:cmAuthor id="381" name="未知用户37" initials="未" lastIdx="0" clrIdx="380"/>
  <p:cmAuthor id="382" name="未知的使用者77" initials="未" lastIdx="0" clrIdx="381"/>
  <p:cmAuthor id="383" name="未知的使用者78" initials="未" lastIdx="0" clrIdx="382"/>
  <p:cmAuthor id="384" name="未知的使用者79" initials="未" lastIdx="0" clrIdx="383"/>
  <p:cmAuthor id="385" name="未知的使用者80" initials="未" lastIdx="0" clrIdx="384"/>
  <p:cmAuthor id="386" name="未知的使用者82" initials="未" lastIdx="0" clrIdx="385"/>
  <p:cmAuthor id="387" name="未知的使用者84" initials="未" lastIdx="0" clrIdx="386"/>
  <p:cmAuthor id="388" name="未知的使用者88" initials="未" lastIdx="0" clrIdx="387"/>
  <p:cmAuthor id="389" name="未知的使用者89" initials="未" lastIdx="0" clrIdx="388"/>
  <p:cmAuthor id="390" name="未知的使用者90" initials="未" lastIdx="0" clrIdx="389"/>
  <p:cmAuthor id="391" name="未知的使用者91" initials="未" lastIdx="0" clrIdx="390"/>
  <p:cmAuthor id="392" name="未知用户105" initials="未" lastIdx="0" clrIdx="391"/>
  <p:cmAuthor id="393" name="未知用户108" initials="未" lastIdx="0" clrIdx="392"/>
  <p:cmAuthor id="394" name="仝德志" initials="仝" lastIdx="0" clrIdx="393"/>
  <p:cmAuthor id="395" name="PC" initials="P" lastIdx="0" clrIdx="394"/>
  <p:cmAuthor id="396" name="hanjuncompany" initials="h" lastIdx="0" clrIdx="395"/>
  <p:cmAuthor id="397" name="未知的使用者183" initials="未" lastIdx="0" clrIdx="396"/>
  <p:cmAuthor id="398" name="CHRISYU" initials="C" lastIdx="0" clrIdx="397"/>
  <p:cmAuthor id="399" name="liucunri" initials="l" lastIdx="0" clrIdx="398"/>
  <p:cmAuthor id="400" name="未知的使用者184" initials="未" lastIdx="0" clrIdx="399"/>
  <p:cmAuthor id="401" name="未知的使用者185" initials="未" lastIdx="0" clrIdx="400"/>
  <p:cmAuthor id="402" name="未知的使用者186" initials="未" lastIdx="0" clrIdx="401"/>
  <p:cmAuthor id="403" name="未知的使用者175" initials="未" lastIdx="0" clrIdx="402"/>
  <p:cmAuthor id="404" name="Microsoft Office User" initials="MOU" lastIdx="0" clrIdx="403"/>
  <p:cmAuthor id="405" name="未知的使用者187" initials="未" lastIdx="0" clrIdx="404"/>
  <p:cmAuthor id="406" name="未知的使用者179" initials="未" lastIdx="0" clrIdx="405"/>
  <p:cmAuthor id="407" name="未知的使用者180" initials="未" lastIdx="0" clrIdx="406"/>
  <p:cmAuthor id="408" name="未知的使用者181" initials="未" lastIdx="0" clrIdx="407"/>
  <p:cmAuthor id="409" name="未知的使用者63" initials="未" lastIdx="0" clrIdx="408"/>
  <p:cmAuthor id="410" name="kathy chen" initials="k" lastIdx="0" clrIdx="409"/>
  <p:cmAuthor id="411" name="raymond luan" initials="r" lastIdx="0" clrIdx="410"/>
  <p:cmAuthor id="412" name="未知的使用者106" initials="未" lastIdx="0" clrIdx="411"/>
  <p:cmAuthor id="413" name="未知的使用者86" initials="未" lastIdx="0" clrIdx="412"/>
  <p:cmAuthor id="414" name="未知用户110" initials="未" lastIdx="0" clrIdx="413"/>
  <p:cmAuthor id="415" name="未知用户399" initials="未" lastIdx="0" clrIdx="414"/>
  <p:cmAuthor id="416" name="未知的使用者117" initials="未" lastIdx="0" clrIdx="415"/>
  <p:cmAuthor id="417" name="未知的使用者116" initials="未" lastIdx="0" clrIdx="416"/>
  <p:cmAuthor id="418" name="未知用户402" initials="未" lastIdx="0" clrIdx="417"/>
  <p:cmAuthor id="419" name="Vicky" initials="V" lastIdx="0" clrIdx="418"/>
  <p:cmAuthor id="420" name="Sara Chen" initials="S" lastIdx="0" clrIdx="419"/>
  <p:cmAuthor id="421" name="未知的使用者114" initials="未" lastIdx="0" clrIdx="420"/>
  <p:cmAuthor id="422" name="未知的使用者115" initials="未" lastIdx="0" clrIdx="421"/>
  <p:cmAuthor id="423" name="未知用户138" initials="未" lastIdx="0" clrIdx="422"/>
  <p:cmAuthor id="424" name="未知用户130" initials="未" lastIdx="0" clrIdx="423"/>
  <p:cmAuthor id="425" name="未知用户131" initials="未" lastIdx="0" clrIdx="424"/>
  <p:cmAuthor id="426" name="未知用户132" initials="未" lastIdx="0" clrIdx="425"/>
  <p:cmAuthor id="427" name="未知用户133" initials="未" lastIdx="0" clrIdx="426"/>
  <p:cmAuthor id="428" name="未知用户134" initials="未" lastIdx="0" clrIdx="427"/>
  <p:cmAuthor id="429" name="未知用户135" initials="未" lastIdx="0" clrIdx="428"/>
  <p:cmAuthor id="430" name="未知用户137" initials="未" lastIdx="0" clrIdx="429"/>
  <p:cmAuthor id="431" name="未知用户136" initials="未" lastIdx="0" clrIdx="430"/>
  <p:cmAuthor id="432" name="Arno.Du(杜明星)" initials="A" lastIdx="0" clrIdx="431"/>
  <p:cmAuthor id="433" name="Yoyo Wu" initials="Y" lastIdx="0" clrIdx="432"/>
  <p:cmAuthor id="434" name="zhangbin" initials="z" lastIdx="0" clrIdx="433"/>
  <p:cmAuthor id="435" name="clinchen" initials="c" lastIdx="0" clrIdx="434"/>
  <p:cmAuthor id="436" name="未知用户446" initials="未" lastIdx="0" clrIdx="435"/>
  <p:cmAuthor id="437" name="未知用户330" initials="未" lastIdx="0" clrIdx="436"/>
  <p:cmAuthor id="438" name="Unknown User112" initials="U" lastIdx="0" clrIdx="437"/>
  <p:cmAuthor id="439" name="Unknown User59" initials="U" lastIdx="0" clrIdx="438"/>
  <p:cmAuthor id="440" name="Unknown User113" initials="U" lastIdx="0" clrIdx="439"/>
  <p:cmAuthor id="441" name="Unknown User114" initials="U" lastIdx="0" clrIdx="440"/>
  <p:cmAuthor id="442" name="Unknown User111" initials="U" lastIdx="0" clrIdx="441"/>
  <p:cmAuthor id="443" name="Unknown User117" initials="U" lastIdx="0" clrIdx="442"/>
  <p:cmAuthor id="444" name="Unknown User63" initials="U" lastIdx="0" clrIdx="443"/>
  <p:cmAuthor id="445" name="Unknown User115" initials="U" lastIdx="0" clrIdx="444"/>
  <p:cmAuthor id="446" name="Unknown User116" initials="U" lastIdx="0" clrIdx="445"/>
  <p:cmAuthor id="447" name="Unknown User65" initials="U" lastIdx="0" clrIdx="446"/>
  <p:cmAuthor id="448" name="Unknown User66" initials="U" lastIdx="0" clrIdx="447"/>
  <p:cmAuthor id="449" name="Unknown User67" initials="U" lastIdx="0" clrIdx="448"/>
  <p:cmAuthor id="450" name="Unknown User68" initials="U" lastIdx="0" clrIdx="449"/>
  <p:cmAuthor id="451" name="Unknown User69" initials="U" lastIdx="0" clrIdx="450"/>
  <p:cmAuthor id="452" name="Unknown User70" initials="U" lastIdx="0" clrIdx="451"/>
  <p:cmAuthor id="453" name="未知用户425" initials="未" lastIdx="0" clrIdx="452"/>
  <p:cmAuthor id="454" name="James" initials="J" lastIdx="0" clrIdx="453"/>
  <p:cmAuthor id="455" name="未知用户109" initials="未" lastIdx="0" clrIdx="454"/>
  <p:cmAuthor id="456" name="刘云轩" initials="刘" lastIdx="0" clrIdx="455"/>
  <p:cmAuthor id="457" name="sharon" initials="s" lastIdx="0" clrIdx="456"/>
  <p:cmAuthor id="458" name="nancy" initials="n" lastIdx="0" clrIdx="457"/>
  <p:cmAuthor id="459" name="未知用户124" initials="未" lastIdx="0" clrIdx="458"/>
  <p:cmAuthor id="460" name="未知用户125" initials="未" lastIdx="0" clrIdx="459"/>
  <p:cmAuthor id="461" name="未知用户126" initials="未" lastIdx="0" clrIdx="460"/>
  <p:cmAuthor id="462" name="未知用户84" initials="未" lastIdx="0" clrIdx="461"/>
  <p:cmAuthor id="463" name="Ted Su" initials="T" lastIdx="0" clrIdx="462"/>
  <p:cmAuthor id="464" name="R affer" initials="R" lastIdx="0" clrIdx="463"/>
  <p:cmAuthor id="465" name="未知用户129" initials="未" lastIdx="0" clrIdx="464"/>
  <p:cmAuthor id="466" name="未知的使用者162" initials="未" lastIdx="0" clrIdx="465"/>
  <p:cmAuthor id="467" name="未知的使用者163" initials="未" lastIdx="0" clrIdx="466"/>
  <p:cmAuthor id="468" name="未知的使用者170" initials="未" lastIdx="0" clrIdx="467"/>
  <p:cmAuthor id="469" name="未知的使用者165" initials="未" lastIdx="0" clrIdx="468"/>
  <p:cmAuthor id="470" name="未知的使用者158" initials="未" lastIdx="0" clrIdx="469"/>
  <p:cmAuthor id="471" name="未知的使用者148" initials="未" lastIdx="0" clrIdx="470"/>
  <p:cmAuthor id="472" name="未知的使用者149" initials="未" lastIdx="0" clrIdx="471"/>
  <p:cmAuthor id="473" name="未知的使用者150" initials="未" lastIdx="0" clrIdx="472"/>
  <p:cmAuthor id="474" name="未知的使用者166" initials="未" lastIdx="0" clrIdx="473"/>
  <p:cmAuthor id="475" name="未知的使用者167" initials="未" lastIdx="0" clrIdx="474"/>
  <p:cmAuthor id="476" name="未知的使用者159" initials="未" lastIdx="0" clrIdx="475"/>
  <p:cmAuthor id="477" name="未知的使用者160" initials="未" lastIdx="0" clrIdx="476"/>
  <p:cmAuthor id="478" name="未知的使用者168" initials="未" lastIdx="0" clrIdx="477"/>
  <p:cmAuthor id="479" name="未知的使用者169" initials="未" lastIdx="0" clrIdx="478"/>
  <p:cmAuthor id="480" name="未知用户120" initials="未" lastIdx="0" clrIdx="479"/>
  <p:cmAuthor id="481" name="未知用户122" initials="未" lastIdx="0" clrIdx="480"/>
  <p:cmAuthor id="482" name="未知用户139" initials="未" lastIdx="0" clrIdx="481"/>
  <p:cmAuthor id="483" name="未知用户141" initials="未" lastIdx="0" clrIdx="482"/>
  <p:cmAuthor id="484" name="未知用户143" initials="未" lastIdx="0" clrIdx="483"/>
  <p:cmAuthor id="485" name="未知用户144" initials="未" lastIdx="0" clrIdx="484"/>
  <p:cmAuthor id="486" name="未知用户145" initials="未" lastIdx="0" clrIdx="485"/>
  <p:cmAuthor id="487" name="未知用户119" initials="未" lastIdx="0" clrIdx="486"/>
  <p:cmAuthor id="488" name="未知用户140" initials="未" lastIdx="0" clrIdx="487"/>
  <p:cmAuthor id="489" name="未知用户142" initials="未" lastIdx="0" clrIdx="488"/>
  <p:cmAuthor id="490" name="未知用户146" initials="未" lastIdx="0" clrIdx="489"/>
  <p:cmAuthor id="491" name="未知用户147" initials="未" lastIdx="0" clrIdx="490"/>
  <p:cmAuthor id="492" name="未知用户148" initials="未" lastIdx="0" clrIdx="491"/>
  <p:cmAuthor id="493" name="未知用户195" initials="未" lastIdx="0" clrIdx="492"/>
  <p:cmAuthor id="494" name="未知用户207" initials="未" lastIdx="0" clrIdx="493"/>
  <p:cmAuthor id="495" name="未知用户208" initials="未" lastIdx="0" clrIdx="494"/>
  <p:cmAuthor id="496" name="未知用户198" initials="未" lastIdx="0" clrIdx="495"/>
  <p:cmAuthor id="497" name="未知用户209" initials="未" lastIdx="0" clrIdx="496"/>
  <p:cmAuthor id="498" name="未知的使用者178" initials="未" lastIdx="0" clrIdx="497"/>
  <p:cmAuthor id="499" name="未知用户206" initials="未" lastIdx="0" clrIdx="498"/>
  <p:cmAuthor id="500" name="未知用户46" initials="未" lastIdx="0" clrIdx="499"/>
  <p:cmAuthor id="501" name="未知的使用者207" initials="未" lastIdx="0" clrIdx="500"/>
  <p:cmAuthor id="502" name="未知的使用者208" initials="未" lastIdx="0" clrIdx="501"/>
  <p:cmAuthor id="503" name="未知的使用者188" initials="未" lastIdx="0" clrIdx="502"/>
  <p:cmAuthor id="504" name="未知的使用者189" initials="未" lastIdx="0" clrIdx="503"/>
  <p:cmAuthor id="505" name="未知的使用者190" initials="未" lastIdx="0" clrIdx="504"/>
  <p:cmAuthor id="506" name="未知的使用者191" initials="未" lastIdx="0" clrIdx="505"/>
  <p:cmAuthor id="507" name="未知的使用者192" initials="未" lastIdx="0" clrIdx="506"/>
  <p:cmAuthor id="508" name="未知的使用者193" initials="未" lastIdx="0" clrIdx="507"/>
  <p:cmAuthor id="509" name="未知的使用者209" initials="未" lastIdx="0" clrIdx="508"/>
  <p:cmAuthor id="510" name="未知的使用者210" initials="未" lastIdx="0" clrIdx="509"/>
  <p:cmAuthor id="511" name="未知的使用者211" initials="未" lastIdx="0" clrIdx="510"/>
  <p:cmAuthor id="512" name="未知的使用者212" initials="未" lastIdx="0" clrIdx="511"/>
  <p:cmAuthor id="513" name="未知的使用者213" initials="未" lastIdx="0" clrIdx="512"/>
  <p:cmAuthor id="514" name="未知的使用者214" initials="未" lastIdx="0" clrIdx="513"/>
  <p:cmAuthor id="515" name="未知的使用者215" initials="未" lastIdx="0" clrIdx="514"/>
  <p:cmAuthor id="516" name="未知的使用者216" initials="未" lastIdx="0" clrIdx="515"/>
  <p:cmAuthor id="517" name="未知的使用者217" initials="未" lastIdx="0" clrIdx="516"/>
  <p:cmAuthor id="518" name="未知的使用者218" initials="未" lastIdx="0" clrIdx="517"/>
  <p:cmAuthor id="519" name="未知的使用者219" initials="未" lastIdx="0" clrIdx="518"/>
  <p:cmAuthor id="520" name="未知的使用者220" initials="未" lastIdx="0" clrIdx="519"/>
  <p:cmAuthor id="521" name="未知的使用者152" initials="未" lastIdx="0" clrIdx="520"/>
  <p:cmAuthor id="522" name="未知的使用者153" initials="未" lastIdx="0" clrIdx="521"/>
  <p:cmAuthor id="523" name="未知的使用者154" initials="未" lastIdx="0" clrIdx="522"/>
  <p:cmAuthor id="524" name="未知的使用者156" initials="未" lastIdx="0" clrIdx="523"/>
  <p:cmAuthor id="525" name="未知的使用者157" initials="未" lastIdx="0" clrIdx="524"/>
  <p:cmAuthor id="526" name="未知的使用者161" initials="未" lastIdx="0" clrIdx="525"/>
  <p:cmAuthor id="527" name="未知的使用者151" initials="未" lastIdx="0" clrIdx="526"/>
  <p:cmAuthor id="528" name="未知的使用者129" initials="未" lastIdx="0" clrIdx="527"/>
  <p:cmAuthor id="529" name="未知的使用者130" initials="未" lastIdx="0" clrIdx="528"/>
  <p:cmAuthor id="530" name="未知的使用者131" initials="未" lastIdx="0" clrIdx="529"/>
  <p:cmAuthor id="531" name="未知的使用者132" initials="未" lastIdx="0" clrIdx="530"/>
  <p:cmAuthor id="532" name="未知的使用者164" initials="未" lastIdx="0" clrIdx="531"/>
  <p:cmAuthor id="533" name="未知的使用者172" initials="未" lastIdx="0" clrIdx="532"/>
  <p:cmAuthor id="534" name="未知的使用者174" initials="未" lastIdx="0" clrIdx="533"/>
  <p:cmAuthor id="535" name="未知的使用者176" initials="未" lastIdx="0" clrIdx="534"/>
  <p:cmAuthor id="536" name="未知的使用者247" initials="未" lastIdx="0" clrIdx="535"/>
  <p:cmAuthor id="537" name="未知的使用者249" initials="未" lastIdx="0" clrIdx="536"/>
  <p:cmAuthor id="538" name="未知的使用者250" initials="未" lastIdx="0" clrIdx="537"/>
  <p:cmAuthor id="539" name="未知的使用者251" initials="未" lastIdx="0" clrIdx="538"/>
  <p:cmAuthor id="540" name="未知的使用者246" initials="未" lastIdx="0" clrIdx="539"/>
  <p:cmAuthor id="541" name="未知的使用者224" initials="未" lastIdx="0" clrIdx="540"/>
  <p:cmAuthor id="542" name="未知的使用者252" initials="未" lastIdx="0" clrIdx="541"/>
  <p:cmAuthor id="543" name="未知的使用者253" initials="未" lastIdx="0" clrIdx="542"/>
  <p:cmAuthor id="544" name="未知的使用者254" initials="未" lastIdx="0" clrIdx="543"/>
  <p:cmAuthor id="545" name="未知的使用者255" initials="未" lastIdx="0" clrIdx="544"/>
  <p:cmAuthor id="546" name="未知的使用者226" initials="未" lastIdx="0" clrIdx="545"/>
  <p:cmAuthor id="547" name="未知的使用者227" initials="未" lastIdx="0" clrIdx="546"/>
  <p:cmAuthor id="548" name="未知的使用者270" initials="未" lastIdx="0" clrIdx="547"/>
  <p:cmAuthor id="549" name="未知的使用者228" initials="未" lastIdx="0" clrIdx="548"/>
  <p:cmAuthor id="550" name="未知的使用者229" initials="未" lastIdx="0" clrIdx="549"/>
  <p:cmAuthor id="551" name="未知的使用者230" initials="未" lastIdx="0" clrIdx="550"/>
  <p:cmAuthor id="552" name="未知的使用者231" initials="未" lastIdx="0" clrIdx="551"/>
  <p:cmAuthor id="553" name="未知的使用者256" initials="未" lastIdx="0" clrIdx="552"/>
  <p:cmAuthor id="554" name="未知的使用者233" initials="未" lastIdx="0" clrIdx="553"/>
  <p:cmAuthor id="555" name="未知的使用者234" initials="未" lastIdx="0" clrIdx="554"/>
  <p:cmAuthor id="556" name="未知的使用者235" initials="未" lastIdx="0" clrIdx="555"/>
  <p:cmAuthor id="557" name="未知的使用者236" initials="未" lastIdx="0" clrIdx="556"/>
  <p:cmAuthor id="558" name="未知的使用者257" initials="未" lastIdx="0" clrIdx="557"/>
  <p:cmAuthor id="559" name="未知的使用者237" initials="未" lastIdx="0" clrIdx="558"/>
  <p:cmAuthor id="560" name="未知的使用者238" initials="未" lastIdx="0" clrIdx="559"/>
  <p:cmAuthor id="561" name="未知的使用者239" initials="未" lastIdx="0" clrIdx="560"/>
  <p:cmAuthor id="562" name="未知的使用者240" initials="未" lastIdx="0" clrIdx="561"/>
  <p:cmAuthor id="563" name="未知的使用者241" initials="未" lastIdx="0" clrIdx="562"/>
  <p:cmAuthor id="564" name="未知的使用者242" initials="未" lastIdx="0" clrIdx="563"/>
  <p:cmAuthor id="565" name="未知的使用者243" initials="未" lastIdx="0" clrIdx="564"/>
  <p:cmAuthor id="566" name="未知的使用者258" initials="未" lastIdx="0" clrIdx="565"/>
  <p:cmAuthor id="567" name="未知的使用者259" initials="未" lastIdx="0" clrIdx="566"/>
  <p:cmAuthor id="568" name="未知的使用者260" initials="未" lastIdx="0" clrIdx="567"/>
  <p:cmAuthor id="569" name="未知的使用者261" initials="未" lastIdx="0" clrIdx="568"/>
  <p:cmAuthor id="570" name="未知的使用者262" initials="未" lastIdx="0" clrIdx="569"/>
  <p:cmAuthor id="571" name="未知的使用者263" initials="未" lastIdx="0" clrIdx="570"/>
  <p:cmAuthor id="572" name="未知的使用者264" initials="未" lastIdx="0" clrIdx="571"/>
  <p:cmAuthor id="573" name="未知的使用者265" initials="未" lastIdx="0" clrIdx="572"/>
  <p:cmAuthor id="574" name="未知的使用者266" initials="未" lastIdx="0" clrIdx="573"/>
  <p:cmAuthor id="575" name="未知的使用者267" initials="未" lastIdx="0" clrIdx="574"/>
  <p:cmAuthor id="576" name="未知的使用者268" initials="未" lastIdx="0" clrIdx="575"/>
  <p:cmAuthor id="577" name="未知的使用者269" initials="未" lastIdx="0" clrIdx="576"/>
  <p:cmAuthor id="578" name="lillian" initials="l" lastIdx="0" clrIdx="577"/>
  <p:cmAuthor id="579" name="未知用户197" initials="未" lastIdx="0" clrIdx="578"/>
  <p:cmAuthor id="580" name="impact" initials="i" lastIdx="0" clrIdx="57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commentAuthors" Target="commentAuthors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kumimoji="1" lang="zh-CN" altLang="en-US" dirty="0">
                <a:sym typeface="+mn-ea"/>
              </a:rPr>
              <a:t>工作亮点 - </a:t>
            </a:r>
            <a:r>
              <a:rPr kumimoji="1" lang="en-US" altLang="zh-CN" dirty="0">
                <a:sym typeface="+mn-ea"/>
              </a:rPr>
              <a:t>AT</a:t>
            </a:r>
            <a:endParaRPr kumimoji="1" lang="en-US" altLang="zh-CN" dirty="0"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3040" y="829945"/>
            <a:ext cx="5648325" cy="5306695"/>
            <a:chOff x="576" y="2188"/>
            <a:chExt cx="7559" cy="6653"/>
          </a:xfrm>
        </p:grpSpPr>
        <p:sp>
          <p:nvSpPr>
            <p:cNvPr id="7" name="TextBox 6"/>
            <p:cNvSpPr txBox="1"/>
            <p:nvPr/>
          </p:nvSpPr>
          <p:spPr>
            <a:xfrm>
              <a:off x="576" y="2188"/>
              <a:ext cx="7344" cy="432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1300" b="1">
                  <a:solidFill>
                    <a:srgbClr val="0F172A"/>
                  </a:solidFill>
                  <a:latin typeface="Arial" panose="020B0604020202020204"/>
                </a:rPr>
                <a:t>▎架构总览</a:t>
              </a:r>
              <a:endParaRPr sz="13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76" y="3196"/>
              <a:ext cx="7344" cy="1008"/>
            </a:xfrm>
            <a:prstGeom prst="roundRect">
              <a:avLst>
                <a:gd name="adj" fmla="val 5000"/>
              </a:avLst>
            </a:prstGeom>
            <a:solidFill>
              <a:srgbClr val="F0F5FF"/>
            </a:solidFill>
            <a:ln w="9525">
              <a:solidFill>
                <a:srgbClr val="BFDBF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6" y="3196"/>
              <a:ext cx="86" cy="1008"/>
            </a:xfrm>
            <a:prstGeom prst="rect">
              <a:avLst/>
            </a:prstGeom>
            <a:solidFill>
              <a:srgbClr val="2563E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20" y="3225"/>
              <a:ext cx="1728" cy="432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1100" b="1">
                  <a:solidFill>
                    <a:srgbClr val="2563EB"/>
                  </a:solidFill>
                  <a:latin typeface="Arial" panose="020B0604020202020204"/>
                </a:rPr>
                <a:t>Interface Layer</a:t>
              </a:r>
              <a:endParaRPr sz="1100" b="1">
                <a:solidFill>
                  <a:srgbClr val="2563EB"/>
                </a:solidFill>
                <a:latin typeface="Arial" panose="020B0604020202020204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720" y="3440"/>
              <a:ext cx="1228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1E40AF"/>
                  </a:solidFill>
                  <a:latin typeface="Arial" panose="020B0604020202020204"/>
                </a:rPr>
                <a:t>xlsx-init</a:t>
              </a:r>
              <a:endParaRPr sz="900" b="0">
                <a:solidFill>
                  <a:srgbClr val="1E40AF"/>
                </a:solidFill>
                <a:latin typeface="Arial" panose="020B0604020202020204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2092" y="3440"/>
              <a:ext cx="1228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1E40AF"/>
                  </a:solidFill>
                  <a:latin typeface="Arial" panose="020B0604020202020204"/>
                </a:rPr>
                <a:t>dump</a:t>
              </a:r>
              <a:endParaRPr sz="900" b="0">
                <a:solidFill>
                  <a:srgbClr val="1E40AF"/>
                </a:solidFill>
                <a:latin typeface="Arial" panose="020B0604020202020204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465" y="3440"/>
              <a:ext cx="1228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1E40AF"/>
                  </a:solidFill>
                  <a:latin typeface="Arial" panose="020B0604020202020204"/>
                </a:rPr>
                <a:t>classify</a:t>
              </a:r>
              <a:endParaRPr sz="900" b="0">
                <a:solidFill>
                  <a:srgbClr val="1E40AF"/>
                </a:solidFill>
                <a:latin typeface="Arial" panose="020B0604020202020204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4837" y="3440"/>
              <a:ext cx="1228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1E40AF"/>
                  </a:solidFill>
                  <a:latin typeface="Arial" panose="020B0604020202020204"/>
                </a:rPr>
                <a:t>run</a:t>
              </a:r>
              <a:endParaRPr sz="900" b="0">
                <a:solidFill>
                  <a:srgbClr val="1E40AF"/>
                </a:solidFill>
                <a:latin typeface="Arial" panose="020B0604020202020204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209" y="3440"/>
              <a:ext cx="1228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1E40AF"/>
                  </a:solidFill>
                  <a:latin typeface="Arial" panose="020B0604020202020204"/>
                </a:rPr>
                <a:t>serve</a:t>
              </a:r>
              <a:endParaRPr lang="en-US" sz="900" b="0">
                <a:solidFill>
                  <a:srgbClr val="1E40AF"/>
                </a:solidFill>
                <a:latin typeface="Arial" panose="020B0604020202020204"/>
              </a:endParaRPr>
            </a:p>
          </p:txBody>
        </p:sp>
        <p:sp>
          <p:nvSpPr>
            <p:cNvPr id="19" name="Down Arrow 18"/>
            <p:cNvSpPr/>
            <p:nvPr/>
          </p:nvSpPr>
          <p:spPr>
            <a:xfrm>
              <a:off x="4205" y="4247"/>
              <a:ext cx="86" cy="144"/>
            </a:xfrm>
            <a:prstGeom prst="downArrow">
              <a:avLst/>
            </a:prstGeom>
            <a:solidFill>
              <a:srgbClr val="94A3B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576" y="4434"/>
              <a:ext cx="7344" cy="1008"/>
            </a:xfrm>
            <a:prstGeom prst="roundRect">
              <a:avLst>
                <a:gd name="adj" fmla="val 5000"/>
              </a:avLst>
            </a:prstGeom>
            <a:solidFill>
              <a:srgbClr val="F5F3FF"/>
            </a:solidFill>
            <a:ln w="9525">
              <a:solidFill>
                <a:srgbClr val="DDD6F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76" y="4434"/>
              <a:ext cx="86" cy="1008"/>
            </a:xfrm>
            <a:prstGeom prst="rect">
              <a:avLst/>
            </a:prstGeom>
            <a:solidFill>
              <a:srgbClr val="7C3AE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20" y="4463"/>
              <a:ext cx="1728" cy="432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1100" b="1">
                  <a:solidFill>
                    <a:srgbClr val="7C3AED"/>
                  </a:solidFill>
                  <a:latin typeface="Arial" panose="020B0604020202020204"/>
                </a:rPr>
                <a:t>Engine Layer</a:t>
              </a:r>
              <a:endParaRPr sz="1100" b="1">
                <a:solidFill>
                  <a:srgbClr val="7C3AED"/>
                </a:solidFill>
                <a:latin typeface="Arial" panose="020B0604020202020204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720" y="4678"/>
              <a:ext cx="1496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5B21B6"/>
                  </a:solidFill>
                  <a:latin typeface="Arial" panose="020B0604020202020204"/>
                </a:rPr>
                <a:t>executor</a:t>
              </a:r>
              <a:endParaRPr sz="900" b="0">
                <a:solidFill>
                  <a:srgbClr val="5B21B6"/>
                </a:solidFill>
                <a:latin typeface="Arial" panose="020B0604020202020204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360" y="4678"/>
              <a:ext cx="1496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5B21B6"/>
                  </a:solidFill>
                  <a:latin typeface="Arial" panose="020B0604020202020204"/>
                </a:rPr>
                <a:t>atspi-driver</a:t>
              </a:r>
              <a:endParaRPr sz="900" b="0">
                <a:solidFill>
                  <a:srgbClr val="5B21B6"/>
                </a:solidFill>
                <a:latin typeface="Arial" panose="020B0604020202020204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4000" y="4678"/>
              <a:ext cx="1496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5B21B6"/>
                  </a:solidFill>
                  <a:latin typeface="Arial" panose="020B0604020202020204"/>
                </a:rPr>
                <a:t>xdotool</a:t>
              </a:r>
              <a:endParaRPr sz="900" b="0">
                <a:solidFill>
                  <a:srgbClr val="5B21B6"/>
                </a:solidFill>
                <a:latin typeface="Arial" panose="020B0604020202020204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5640" y="4678"/>
              <a:ext cx="1496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5B21B6"/>
                  </a:solidFill>
                  <a:latin typeface="Arial" panose="020B0604020202020204"/>
                </a:rPr>
                <a:t>vlm</a:t>
              </a:r>
              <a:endParaRPr sz="900" b="0">
                <a:solidFill>
                  <a:srgbClr val="5B21B6"/>
                </a:solidFill>
                <a:latin typeface="Arial" panose="020B0604020202020204"/>
              </a:endParaRPr>
            </a:p>
          </p:txBody>
        </p:sp>
        <p:sp>
          <p:nvSpPr>
            <p:cNvPr id="27" name="Down Arrow 26"/>
            <p:cNvSpPr/>
            <p:nvPr/>
          </p:nvSpPr>
          <p:spPr>
            <a:xfrm>
              <a:off x="4205" y="5486"/>
              <a:ext cx="86" cy="144"/>
            </a:xfrm>
            <a:prstGeom prst="downArrow">
              <a:avLst/>
            </a:prstGeom>
            <a:solidFill>
              <a:srgbClr val="94A3B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576" y="5673"/>
              <a:ext cx="7344" cy="1008"/>
            </a:xfrm>
            <a:prstGeom prst="roundRect">
              <a:avLst>
                <a:gd name="adj" fmla="val 5000"/>
              </a:avLst>
            </a:prstGeom>
            <a:solidFill>
              <a:srgbClr val="ECFDF5"/>
            </a:solidFill>
            <a:ln w="9525">
              <a:solidFill>
                <a:srgbClr val="A7F3D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76" y="5673"/>
              <a:ext cx="86" cy="1008"/>
            </a:xfrm>
            <a:prstGeom prst="rect">
              <a:avLst/>
            </a:prstGeom>
            <a:solidFill>
              <a:srgbClr val="059669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20" y="5702"/>
              <a:ext cx="1728" cy="432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1100" b="1">
                  <a:solidFill>
                    <a:srgbClr val="059669"/>
                  </a:solidFill>
                  <a:latin typeface="Arial" panose="020B0604020202020204"/>
                </a:rPr>
                <a:t>Infrastructure Layer</a:t>
              </a:r>
              <a:endParaRPr sz="1100" b="1">
                <a:solidFill>
                  <a:srgbClr val="059669"/>
                </a:solidFill>
                <a:latin typeface="Arial" panose="020B0604020202020204"/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720" y="5917"/>
              <a:ext cx="1496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065F46"/>
                  </a:solidFill>
                  <a:latin typeface="Arial" panose="020B0604020202020204"/>
                </a:rPr>
                <a:t>AT-SPI2 DBus</a:t>
              </a:r>
              <a:endParaRPr sz="900" b="0">
                <a:solidFill>
                  <a:srgbClr val="065F46"/>
                </a:solidFill>
                <a:latin typeface="Arial" panose="020B0604020202020204"/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2360" y="5917"/>
              <a:ext cx="1496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065F46"/>
                  </a:solidFill>
                  <a:latin typeface="Arial" panose="020B0604020202020204"/>
                </a:rPr>
                <a:t>X11 / Xlib</a:t>
              </a:r>
              <a:endParaRPr sz="900" b="0">
                <a:solidFill>
                  <a:srgbClr val="065F46"/>
                </a:solidFill>
                <a:latin typeface="Arial" panose="020B0604020202020204"/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4000" y="5917"/>
              <a:ext cx="1496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065F46"/>
                  </a:solidFill>
                  <a:latin typeface="Arial" panose="020B0604020202020204"/>
                </a:rPr>
                <a:t>截图服务</a:t>
              </a:r>
              <a:endParaRPr sz="900" b="0">
                <a:solidFill>
                  <a:srgbClr val="065F46"/>
                </a:solidFill>
                <a:latin typeface="Arial" panose="020B0604020202020204"/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5640" y="5917"/>
              <a:ext cx="1496" cy="488"/>
            </a:xfrm>
            <a:prstGeom prst="roundRect">
              <a:avLst>
                <a:gd name="adj" fmla="val 8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27432" tIns="0" rIns="27432" bIns="0" rtlCol="0" anchor="ctr"/>
            <a:p>
              <a:pPr algn="ctr"/>
              <a:r>
                <a:rPr sz="900" b="0">
                  <a:solidFill>
                    <a:srgbClr val="065F46"/>
                  </a:solidFill>
                  <a:latin typeface="Arial" panose="020B0604020202020204"/>
                </a:rPr>
                <a:t>HTML 报告</a:t>
              </a:r>
              <a:endParaRPr sz="900" b="0">
                <a:solidFill>
                  <a:srgbClr val="065F46"/>
                </a:solidFill>
                <a:latin typeface="Arial" panose="020B0604020202020204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6" y="7257"/>
              <a:ext cx="7344" cy="432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1300" b="1">
                  <a:solidFill>
                    <a:srgbClr val="0F172A"/>
                  </a:solidFill>
                  <a:latin typeface="Arial" panose="020B0604020202020204"/>
                </a:rPr>
                <a:t>▎Pipeline 流程</a:t>
              </a:r>
              <a:endParaRPr sz="13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648" y="7833"/>
              <a:ext cx="1008" cy="1008"/>
            </a:xfrm>
            <a:prstGeom prst="roundRect">
              <a:avLst>
                <a:gd name="adj" fmla="val 5000"/>
              </a:avLst>
            </a:prstGeom>
            <a:solidFill>
              <a:srgbClr val="FFFFFF"/>
            </a:solidFill>
            <a:ln w="9525">
              <a:solidFill>
                <a:srgbClr val="BFDBF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48" y="7833"/>
              <a:ext cx="1008" cy="72"/>
            </a:xfrm>
            <a:prstGeom prst="rect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38" name="Oval 37"/>
            <p:cNvSpPr/>
            <p:nvPr/>
          </p:nvSpPr>
          <p:spPr>
            <a:xfrm>
              <a:off x="1008" y="7934"/>
              <a:ext cx="288" cy="288"/>
            </a:xfrm>
            <a:prstGeom prst="ellipse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algn="ctr"/>
              <a:r>
                <a:rPr sz="800" b="1">
                  <a:solidFill>
                    <a:srgbClr val="FFFFFF"/>
                  </a:solidFill>
                  <a:latin typeface="Arial" panose="020B0604020202020204"/>
                </a:rPr>
                <a:t>1</a:t>
              </a:r>
              <a:endParaRPr sz="800" b="1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48" y="8236"/>
              <a:ext cx="1008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xlsx-init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91" y="8481"/>
              <a:ext cx="921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750" b="0">
                  <a:solidFill>
                    <a:srgbClr val="64748B"/>
                  </a:solidFill>
                  <a:latin typeface="Arial" panose="020B0604020202020204"/>
                </a:rPr>
                <a:t>xlsx→
catalog</a:t>
              </a:r>
              <a:endParaRPr sz="7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41" name="Right Arrow 40"/>
            <p:cNvSpPr/>
            <p:nvPr/>
          </p:nvSpPr>
          <p:spPr>
            <a:xfrm>
              <a:off x="1685" y="8294"/>
              <a:ext cx="230" cy="86"/>
            </a:xfrm>
            <a:prstGeom prst="rightArrow">
              <a:avLst/>
            </a:prstGeom>
            <a:solidFill>
              <a:srgbClr val="93C5F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1944" y="7833"/>
              <a:ext cx="1008" cy="1008"/>
            </a:xfrm>
            <a:prstGeom prst="roundRect">
              <a:avLst>
                <a:gd name="adj" fmla="val 5000"/>
              </a:avLst>
            </a:prstGeom>
            <a:solidFill>
              <a:srgbClr val="FFFFFF"/>
            </a:solidFill>
            <a:ln w="9525">
              <a:solidFill>
                <a:srgbClr val="BFDBF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944" y="7833"/>
              <a:ext cx="1008" cy="72"/>
            </a:xfrm>
            <a:prstGeom prst="rect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44" name="Oval 43"/>
            <p:cNvSpPr/>
            <p:nvPr/>
          </p:nvSpPr>
          <p:spPr>
            <a:xfrm>
              <a:off x="2304" y="7934"/>
              <a:ext cx="288" cy="288"/>
            </a:xfrm>
            <a:prstGeom prst="ellipse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algn="ctr"/>
              <a:r>
                <a:rPr sz="800" b="1">
                  <a:solidFill>
                    <a:srgbClr val="FFFFFF"/>
                  </a:solidFill>
                  <a:latin typeface="Arial" panose="020B0604020202020204"/>
                </a:rPr>
                <a:t>2</a:t>
              </a:r>
              <a:endParaRPr sz="800" b="1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944" y="8236"/>
              <a:ext cx="1008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dump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987" y="8481"/>
              <a:ext cx="921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750" b="0">
                  <a:solidFill>
                    <a:srgbClr val="64748B"/>
                  </a:solidFill>
                  <a:latin typeface="Arial" panose="020B0604020202020204"/>
                </a:rPr>
                <a:t>AT-SPI→
registry</a:t>
              </a:r>
              <a:endParaRPr sz="7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47" name="Right Arrow 46"/>
            <p:cNvSpPr/>
            <p:nvPr/>
          </p:nvSpPr>
          <p:spPr>
            <a:xfrm>
              <a:off x="2981" y="8294"/>
              <a:ext cx="230" cy="86"/>
            </a:xfrm>
            <a:prstGeom prst="rightArrow">
              <a:avLst/>
            </a:prstGeom>
            <a:solidFill>
              <a:srgbClr val="93C5F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3240" y="7833"/>
              <a:ext cx="1008" cy="1008"/>
            </a:xfrm>
            <a:prstGeom prst="roundRect">
              <a:avLst>
                <a:gd name="adj" fmla="val 5000"/>
              </a:avLst>
            </a:prstGeom>
            <a:solidFill>
              <a:srgbClr val="FFFFFF"/>
            </a:solidFill>
            <a:ln w="9525">
              <a:solidFill>
                <a:srgbClr val="BFDBF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240" y="7833"/>
              <a:ext cx="1008" cy="72"/>
            </a:xfrm>
            <a:prstGeom prst="rect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50" name="Oval 49"/>
            <p:cNvSpPr/>
            <p:nvPr/>
          </p:nvSpPr>
          <p:spPr>
            <a:xfrm>
              <a:off x="3600" y="7934"/>
              <a:ext cx="288" cy="288"/>
            </a:xfrm>
            <a:prstGeom prst="ellipse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algn="ctr"/>
              <a:r>
                <a:rPr sz="800" b="1">
                  <a:solidFill>
                    <a:srgbClr val="FFFFFF"/>
                  </a:solidFill>
                  <a:latin typeface="Arial" panose="020B0604020202020204"/>
                </a:rPr>
                <a:t>3</a:t>
              </a:r>
              <a:endParaRPr sz="800" b="1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240" y="8236"/>
              <a:ext cx="1008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classify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283" y="8481"/>
              <a:ext cx="921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750" b="0">
                  <a:solidFill>
                    <a:srgbClr val="64748B"/>
                  </a:solidFill>
                  <a:latin typeface="Arial" panose="020B0604020202020204"/>
                </a:rPr>
                <a:t>AI 上下文
生成</a:t>
              </a:r>
              <a:endParaRPr sz="7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53" name="Right Arrow 52"/>
            <p:cNvSpPr/>
            <p:nvPr/>
          </p:nvSpPr>
          <p:spPr>
            <a:xfrm>
              <a:off x="4276" y="8294"/>
              <a:ext cx="230" cy="86"/>
            </a:xfrm>
            <a:prstGeom prst="rightArrow">
              <a:avLst/>
            </a:prstGeom>
            <a:solidFill>
              <a:srgbClr val="93C5F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4536" y="7833"/>
              <a:ext cx="1008" cy="1008"/>
            </a:xfrm>
            <a:prstGeom prst="roundRect">
              <a:avLst>
                <a:gd name="adj" fmla="val 5000"/>
              </a:avLst>
            </a:prstGeom>
            <a:solidFill>
              <a:srgbClr val="FFFFFF"/>
            </a:solidFill>
            <a:ln w="9525">
              <a:solidFill>
                <a:srgbClr val="BFDBF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536" y="7833"/>
              <a:ext cx="1008" cy="72"/>
            </a:xfrm>
            <a:prstGeom prst="rect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56" name="Oval 55"/>
            <p:cNvSpPr/>
            <p:nvPr/>
          </p:nvSpPr>
          <p:spPr>
            <a:xfrm>
              <a:off x="4896" y="7934"/>
              <a:ext cx="288" cy="288"/>
            </a:xfrm>
            <a:prstGeom prst="ellipse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algn="ctr"/>
              <a:r>
                <a:rPr sz="800" b="1">
                  <a:solidFill>
                    <a:srgbClr val="FFFFFF"/>
                  </a:solidFill>
                  <a:latin typeface="Arial" panose="020B0604020202020204"/>
                </a:rPr>
                <a:t>4</a:t>
              </a:r>
              <a:endParaRPr sz="800" b="1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536" y="8236"/>
              <a:ext cx="1008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AI 生成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579" y="8481"/>
              <a:ext cx="921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750" b="0">
                  <a:solidFill>
                    <a:srgbClr val="64748B"/>
                  </a:solidFill>
                  <a:latin typeface="Arial" panose="020B0604020202020204"/>
                </a:rPr>
                <a:t>YAML
套件</a:t>
              </a:r>
              <a:endParaRPr sz="7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59" name="Right Arrow 58"/>
            <p:cNvSpPr/>
            <p:nvPr/>
          </p:nvSpPr>
          <p:spPr>
            <a:xfrm>
              <a:off x="5572" y="8294"/>
              <a:ext cx="230" cy="86"/>
            </a:xfrm>
            <a:prstGeom prst="rightArrow">
              <a:avLst/>
            </a:prstGeom>
            <a:solidFill>
              <a:srgbClr val="93C5F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831" y="7833"/>
              <a:ext cx="1008" cy="1008"/>
            </a:xfrm>
            <a:prstGeom prst="roundRect">
              <a:avLst>
                <a:gd name="adj" fmla="val 5000"/>
              </a:avLst>
            </a:prstGeom>
            <a:solidFill>
              <a:srgbClr val="FFFFFF"/>
            </a:solidFill>
            <a:ln w="9525">
              <a:solidFill>
                <a:srgbClr val="BFDBF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5831" y="7833"/>
              <a:ext cx="1008" cy="72"/>
            </a:xfrm>
            <a:prstGeom prst="rect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62" name="Oval 61"/>
            <p:cNvSpPr/>
            <p:nvPr/>
          </p:nvSpPr>
          <p:spPr>
            <a:xfrm>
              <a:off x="6191" y="7934"/>
              <a:ext cx="288" cy="288"/>
            </a:xfrm>
            <a:prstGeom prst="ellipse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algn="ctr"/>
              <a:r>
                <a:rPr sz="800" b="1">
                  <a:solidFill>
                    <a:srgbClr val="FFFFFF"/>
                  </a:solidFill>
                  <a:latin typeface="Arial" panose="020B0604020202020204"/>
                </a:rPr>
                <a:t>5</a:t>
              </a:r>
              <a:endParaRPr sz="800" b="1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831" y="8236"/>
              <a:ext cx="1008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run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875" y="8481"/>
              <a:ext cx="921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750" b="0">
                  <a:solidFill>
                    <a:srgbClr val="64748B"/>
                  </a:solidFill>
                  <a:latin typeface="Arial" panose="020B0604020202020204"/>
                </a:rPr>
                <a:t>执行+
证据</a:t>
              </a:r>
              <a:endParaRPr sz="7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65" name="Right Arrow 64"/>
            <p:cNvSpPr/>
            <p:nvPr/>
          </p:nvSpPr>
          <p:spPr>
            <a:xfrm>
              <a:off x="6868" y="8294"/>
              <a:ext cx="230" cy="86"/>
            </a:xfrm>
            <a:prstGeom prst="rightArrow">
              <a:avLst/>
            </a:prstGeom>
            <a:solidFill>
              <a:srgbClr val="93C5F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66" name="Rounded Rectangle 65"/>
            <p:cNvSpPr/>
            <p:nvPr/>
          </p:nvSpPr>
          <p:spPr>
            <a:xfrm>
              <a:off x="7127" y="7833"/>
              <a:ext cx="1008" cy="1008"/>
            </a:xfrm>
            <a:prstGeom prst="roundRect">
              <a:avLst>
                <a:gd name="adj" fmla="val 5000"/>
              </a:avLst>
            </a:prstGeom>
            <a:solidFill>
              <a:srgbClr val="FFFFFF"/>
            </a:solidFill>
            <a:ln w="9525">
              <a:solidFill>
                <a:srgbClr val="BFDBF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127" y="7833"/>
              <a:ext cx="1008" cy="72"/>
            </a:xfrm>
            <a:prstGeom prst="rect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68" name="Oval 67"/>
            <p:cNvSpPr/>
            <p:nvPr/>
          </p:nvSpPr>
          <p:spPr>
            <a:xfrm>
              <a:off x="7487" y="7934"/>
              <a:ext cx="288" cy="288"/>
            </a:xfrm>
            <a:prstGeom prst="ellipse">
              <a:avLst/>
            </a:prstGeom>
            <a:solidFill>
              <a:srgbClr val="3B82F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algn="ctr"/>
              <a:r>
                <a:rPr sz="800" b="1">
                  <a:solidFill>
                    <a:srgbClr val="FFFFFF"/>
                  </a:solidFill>
                  <a:latin typeface="Arial" panose="020B0604020202020204"/>
                </a:rPr>
                <a:t>6</a:t>
              </a:r>
              <a:endParaRPr sz="800" b="1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127" y="8236"/>
              <a:ext cx="1008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serve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171" y="8481"/>
              <a:ext cx="921" cy="360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750" b="0">
                  <a:solidFill>
                    <a:srgbClr val="64748B"/>
                  </a:solidFill>
                  <a:latin typeface="Arial" panose="020B0604020202020204"/>
                </a:rPr>
                <a:t>HTML
报告</a:t>
              </a:r>
              <a:endParaRPr sz="7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80150" y="899795"/>
            <a:ext cx="4605655" cy="5479415"/>
            <a:chOff x="12321" y="1512"/>
            <a:chExt cx="5922" cy="7042"/>
          </a:xfrm>
        </p:grpSpPr>
        <p:sp>
          <p:nvSpPr>
            <p:cNvPr id="71" name="Rectangle 70"/>
            <p:cNvSpPr/>
            <p:nvPr/>
          </p:nvSpPr>
          <p:spPr>
            <a:xfrm>
              <a:off x="12321" y="1512"/>
              <a:ext cx="5923" cy="7020"/>
            </a:xfrm>
            <a:prstGeom prst="rect">
              <a:avLst/>
            </a:prstGeom>
            <a:solidFill>
              <a:srgbClr val="F8FAF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2321" y="1512"/>
              <a:ext cx="14" cy="7020"/>
            </a:xfrm>
            <a:prstGeom prst="rect">
              <a:avLst/>
            </a:prstGeom>
            <a:solidFill>
              <a:srgbClr val="E2E8F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2465" y="1656"/>
              <a:ext cx="5491" cy="432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1300" b="1">
                  <a:solidFill>
                    <a:srgbClr val="0F172A"/>
                  </a:solidFill>
                  <a:latin typeface="Arial" panose="020B0604020202020204"/>
                </a:rPr>
                <a:t>▎核心数据</a:t>
              </a:r>
              <a:endParaRPr sz="13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2465" y="1928"/>
              <a:ext cx="1373" cy="57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600" b="1">
                  <a:solidFill>
                    <a:srgbClr val="1E40AF"/>
                  </a:solidFill>
                  <a:latin typeface="Arial Black" panose="020B0A04020102020204"/>
                </a:rPr>
                <a:t>8</a:t>
              </a:r>
              <a:endParaRPr sz="1600" b="1">
                <a:solidFill>
                  <a:srgbClr val="1E40AF"/>
                </a:solidFill>
                <a:latin typeface="Arial Black" panose="020B0A04020102020204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2465" y="2360"/>
              <a:ext cx="1373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0">
                  <a:solidFill>
                    <a:srgbClr val="64748B"/>
                  </a:solidFill>
                  <a:latin typeface="Arial" panose="020B0604020202020204"/>
                </a:rPr>
                <a:t>CLI 命令</a:t>
              </a:r>
              <a:endParaRPr sz="90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3838" y="1928"/>
              <a:ext cx="1373" cy="57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600" b="1">
                  <a:solidFill>
                    <a:srgbClr val="1E40AF"/>
                  </a:solidFill>
                  <a:latin typeface="Arial Black" panose="020B0A04020102020204"/>
                </a:rPr>
                <a:t>10</a:t>
              </a:r>
              <a:endParaRPr sz="1600" b="1">
                <a:solidFill>
                  <a:srgbClr val="1E40AF"/>
                </a:solidFill>
                <a:latin typeface="Arial Black" panose="020B0A04020102020204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3838" y="2360"/>
              <a:ext cx="1373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0">
                  <a:solidFill>
                    <a:srgbClr val="64748B"/>
                  </a:solidFill>
                  <a:latin typeface="Arial" panose="020B0604020202020204"/>
                </a:rPr>
                <a:t>Actions</a:t>
              </a:r>
              <a:endParaRPr sz="90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5210" y="1928"/>
              <a:ext cx="1373" cy="57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600" b="1">
                  <a:solidFill>
                    <a:srgbClr val="1E40AF"/>
                  </a:solidFill>
                  <a:latin typeface="Arial Black" panose="020B0A04020102020204"/>
                </a:rPr>
                <a:t>7/9</a:t>
              </a:r>
              <a:endParaRPr sz="1600" b="1">
                <a:solidFill>
                  <a:srgbClr val="1E40AF"/>
                </a:solidFill>
                <a:latin typeface="Arial Black" panose="020B0A04020102020204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5210" y="2360"/>
              <a:ext cx="1373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0">
                  <a:solidFill>
                    <a:srgbClr val="64748B"/>
                  </a:solidFill>
                  <a:latin typeface="Arial" panose="020B0604020202020204"/>
                </a:rPr>
                <a:t>Assertions</a:t>
              </a:r>
              <a:endParaRPr sz="90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6583" y="1928"/>
              <a:ext cx="1373" cy="57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600" b="1">
                  <a:solidFill>
                    <a:srgbClr val="1E40AF"/>
                  </a:solidFill>
                  <a:latin typeface="Arial Black" panose="020B0A04020102020204"/>
                </a:rPr>
                <a:t>4.5K</a:t>
              </a:r>
              <a:endParaRPr sz="1600" b="1">
                <a:solidFill>
                  <a:srgbClr val="1E40AF"/>
                </a:solidFill>
                <a:latin typeface="Arial Black" panose="020B0A04020102020204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6583" y="2360"/>
              <a:ext cx="1373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900" b="0">
                  <a:solidFill>
                    <a:srgbClr val="64748B"/>
                  </a:solidFill>
                  <a:latin typeface="Arial" panose="020B0604020202020204"/>
                </a:rPr>
                <a:t>代码行</a:t>
              </a:r>
              <a:endParaRPr sz="90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12465" y="2781"/>
              <a:ext cx="5491" cy="14"/>
            </a:xfrm>
            <a:prstGeom prst="rect">
              <a:avLst/>
            </a:prstGeom>
            <a:solidFill>
              <a:srgbClr val="E2E8F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2465" y="2952"/>
              <a:ext cx="5491" cy="432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1300" b="1">
                  <a:solidFill>
                    <a:srgbClr val="0F172A"/>
                  </a:solidFill>
                  <a:latin typeface="Arial" panose="020B0604020202020204"/>
                </a:rPr>
                <a:t>▎成果与目标</a:t>
              </a:r>
              <a:endParaRPr sz="13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2465" y="3528"/>
              <a:ext cx="36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000" b="0">
                  <a:solidFill>
                    <a:srgbClr val="059669"/>
                  </a:solidFill>
                  <a:latin typeface="Arial" panose="020B0604020202020204"/>
                </a:rPr>
                <a:t>●</a:t>
              </a:r>
              <a:endParaRPr sz="1000" b="0">
                <a:solidFill>
                  <a:srgbClr val="059669"/>
                </a:solidFill>
                <a:latin typeface="Arial" panose="020B0604020202020204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2825" y="3528"/>
              <a:ext cx="5131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850" b="0">
                  <a:solidFill>
                    <a:srgbClr val="334155"/>
                  </a:solidFill>
                  <a:latin typeface="Arial" panose="020B0604020202020204"/>
                </a:rPr>
                <a:t>AT-SPI 语义定位 — role+name 精确匹配</a:t>
              </a:r>
              <a:endParaRPr sz="850" b="0">
                <a:solidFill>
                  <a:srgbClr val="334155"/>
                </a:solidFill>
                <a:latin typeface="Arial" panose="020B0604020202020204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2465" y="3960"/>
              <a:ext cx="36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000" b="0">
                  <a:solidFill>
                    <a:srgbClr val="059669"/>
                  </a:solidFill>
                  <a:latin typeface="Arial" panose="020B0604020202020204"/>
                </a:rPr>
                <a:t>●</a:t>
              </a:r>
              <a:endParaRPr sz="1000" b="0">
                <a:solidFill>
                  <a:srgbClr val="059669"/>
                </a:solidFill>
                <a:latin typeface="Arial" panose="020B0604020202020204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2825" y="3960"/>
              <a:ext cx="5131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850" b="0">
                  <a:solidFill>
                    <a:srgbClr val="334155"/>
                  </a:solidFill>
                  <a:latin typeface="Arial" panose="020B0604020202020204"/>
                </a:rPr>
                <a:t>DTK 菜单 Auto-Crawl — 自动遍历+缓存</a:t>
              </a:r>
              <a:endParaRPr sz="850" b="0">
                <a:solidFill>
                  <a:srgbClr val="334155"/>
                </a:solidFill>
                <a:latin typeface="Arial" panose="020B0604020202020204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12465" y="4392"/>
              <a:ext cx="36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000" b="0">
                  <a:solidFill>
                    <a:srgbClr val="94A3B8"/>
                  </a:solidFill>
                  <a:latin typeface="Arial" panose="020B0604020202020204"/>
                </a:rPr>
                <a:t>◉</a:t>
              </a:r>
              <a:endParaRPr sz="1000" b="0">
                <a:solidFill>
                  <a:srgbClr val="94A3B8"/>
                </a:solidFill>
                <a:latin typeface="Arial" panose="020B0604020202020204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2825" y="4392"/>
              <a:ext cx="5131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850" b="0">
                  <a:solidFill>
                    <a:srgbClr val="64748B"/>
                  </a:solidFill>
                  <a:latin typeface="Arial" panose="020B0604020202020204"/>
                </a:rPr>
                <a:t>deepin-reader 300+ 用例 — LLM 生成 YAML</a:t>
              </a:r>
              <a:endParaRPr sz="8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2465" y="4824"/>
              <a:ext cx="36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000" b="0">
                  <a:solidFill>
                    <a:srgbClr val="94A3B8"/>
                  </a:solidFill>
                  <a:latin typeface="Arial" panose="020B0604020202020204"/>
                </a:rPr>
                <a:t>○</a:t>
              </a:r>
              <a:endParaRPr sz="1000" b="0">
                <a:solidFill>
                  <a:srgbClr val="94A3B8"/>
                </a:solidFill>
                <a:latin typeface="Arial" panose="020B0604020202020204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2825" y="4824"/>
              <a:ext cx="5131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850" b="0">
                  <a:solidFill>
                    <a:srgbClr val="64748B"/>
                  </a:solidFill>
                  <a:latin typeface="Arial" panose="020B0604020202020204"/>
                </a:rPr>
                <a:t>二级菜单+已知控件验证 — 全流程贯通</a:t>
              </a:r>
              <a:endParaRPr sz="8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2465" y="5256"/>
              <a:ext cx="36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000" b="0">
                  <a:solidFill>
                    <a:srgbClr val="94A3B8"/>
                  </a:solidFill>
                  <a:latin typeface="Arial" panose="020B0604020202020204"/>
                </a:rPr>
                <a:t>○</a:t>
              </a:r>
              <a:endParaRPr sz="1000" b="0">
                <a:solidFill>
                  <a:srgbClr val="94A3B8"/>
                </a:solidFill>
                <a:latin typeface="Arial" panose="020B0604020202020204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2825" y="5256"/>
              <a:ext cx="5131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850" b="0">
                  <a:solidFill>
                    <a:srgbClr val="64748B"/>
                  </a:solidFill>
                  <a:latin typeface="Arial" panose="020B0604020202020204"/>
                </a:rPr>
                <a:t>完整用例运行 — 收集结果与证据</a:t>
              </a:r>
              <a:endParaRPr sz="8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2465" y="5688"/>
              <a:ext cx="36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sz="1000" b="0">
                  <a:solidFill>
                    <a:srgbClr val="94A3B8"/>
                  </a:solidFill>
                  <a:latin typeface="Arial" panose="020B0604020202020204"/>
                </a:rPr>
                <a:t>○</a:t>
              </a:r>
              <a:endParaRPr sz="1000" b="0">
                <a:solidFill>
                  <a:srgbClr val="94A3B8"/>
                </a:solidFill>
                <a:latin typeface="Arial" panose="020B0604020202020204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2825" y="5688"/>
              <a:ext cx="5131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850" b="0">
                  <a:solidFill>
                    <a:srgbClr val="64748B"/>
                  </a:solidFill>
                  <a:latin typeface="Arial" panose="020B0604020202020204"/>
                </a:rPr>
                <a:t>多应用验证 — 扩展到更多 DTK 应用</a:t>
              </a:r>
              <a:endParaRPr sz="850" b="0">
                <a:solidFill>
                  <a:srgbClr val="64748B"/>
                </a:solidFill>
                <a:latin typeface="Arial" panose="020B0604020202020204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2465" y="6192"/>
              <a:ext cx="5491" cy="14"/>
            </a:xfrm>
            <a:prstGeom prst="rect">
              <a:avLst/>
            </a:prstGeom>
            <a:solidFill>
              <a:srgbClr val="E2E8F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sz="180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2465" y="6336"/>
              <a:ext cx="5491" cy="432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1300" b="1">
                  <a:solidFill>
                    <a:srgbClr val="0F172A"/>
                  </a:solidFill>
                  <a:latin typeface="Arial" panose="020B0604020202020204"/>
                </a:rPr>
                <a:t>▎设计原则</a:t>
              </a:r>
              <a:endParaRPr sz="13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2465" y="6912"/>
              <a:ext cx="252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AT-SPI2 优先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4985" y="6912"/>
              <a:ext cx="2835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900" b="0">
                  <a:solidFill>
                    <a:srgbClr val="475569"/>
                  </a:solidFill>
                  <a:latin typeface="Arial" panose="020B0604020202020204"/>
                </a:rPr>
                <a:t>语义定位 &gt; 坐标点击</a:t>
              </a:r>
              <a:endParaRPr sz="900" b="0">
                <a:solidFill>
                  <a:srgbClr val="475569"/>
                </a:solidFill>
                <a:latin typeface="Arial" panose="020B0604020202020204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12465" y="7344"/>
              <a:ext cx="252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VLM Last Resort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14985" y="7344"/>
              <a:ext cx="2835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900" b="0">
                  <a:solidFill>
                    <a:srgbClr val="475569"/>
                  </a:solidFill>
                  <a:latin typeface="Arial" panose="020B0604020202020204"/>
                </a:rPr>
                <a:t>仅处理动态/无名控件</a:t>
              </a:r>
              <a:endParaRPr sz="900" b="0">
                <a:solidFill>
                  <a:srgbClr val="475569"/>
                </a:solidFill>
                <a:latin typeface="Arial" panose="020B0604020202020204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2465" y="7776"/>
              <a:ext cx="252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声明式 YAML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14985" y="7776"/>
              <a:ext cx="2835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900" b="0">
                  <a:solidFill>
                    <a:srgbClr val="475569"/>
                  </a:solidFill>
                  <a:latin typeface="Arial" panose="020B0604020202020204"/>
                </a:rPr>
                <a:t>Pydantic 严格校验</a:t>
              </a:r>
              <a:endParaRPr sz="900" b="0">
                <a:solidFill>
                  <a:srgbClr val="475569"/>
                </a:solidFill>
                <a:latin typeface="Arial" panose="020B0604020202020204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2465" y="8208"/>
              <a:ext cx="2520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900" b="1">
                  <a:solidFill>
                    <a:srgbClr val="0F172A"/>
                  </a:solidFill>
                  <a:latin typeface="Arial" panose="020B0604020202020204"/>
                </a:rPr>
                <a:t>X11 Only</a:t>
              </a:r>
              <a:endParaRPr sz="900" b="1">
                <a:solidFill>
                  <a:srgbClr val="0F172A"/>
                </a:solidFill>
                <a:latin typeface="Arial" panose="020B0604020202020204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4985" y="8208"/>
              <a:ext cx="2835" cy="346"/>
            </a:xfrm>
            <a:prstGeom prst="rect">
              <a:avLst/>
            </a:prstGeom>
            <a:noFill/>
          </p:spPr>
          <p:txBody>
            <a:bodyPr wrap="square" lIns="0" tIns="0" rIns="0" bIns="0"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sz="900" b="0">
                  <a:solidFill>
                    <a:srgbClr val="475569"/>
                  </a:solidFill>
                  <a:latin typeface="Arial" panose="020B0604020202020204"/>
                </a:rPr>
                <a:t>不支持 Wayland / 玲珑</a:t>
              </a:r>
              <a:endParaRPr sz="900" b="0">
                <a:solidFill>
                  <a:srgbClr val="475569"/>
                </a:solidFill>
                <a:latin typeface="Arial" panose="020B0604020202020204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557</Words>
  <Application>WPS 演示</Application>
  <PresentationFormat>宽屏</PresentationFormat>
  <Paragraphs>136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5" baseType="lpstr">
      <vt:lpstr>Arial</vt:lpstr>
      <vt:lpstr>宋体</vt:lpstr>
      <vt:lpstr>Wingdings</vt:lpstr>
      <vt:lpstr>DejaVu Sans</vt:lpstr>
      <vt:lpstr>宋体</vt:lpstr>
      <vt:lpstr>Arial Unicode MS</vt:lpstr>
      <vt:lpstr>Calibri Light</vt:lpstr>
      <vt:lpstr>Noto Serif CJK SC</vt:lpstr>
      <vt:lpstr>Calibri</vt:lpstr>
      <vt:lpstr>微软雅黑</vt:lpstr>
      <vt:lpstr>文泉驿微米黑</vt:lpstr>
      <vt:lpstr>Arial</vt:lpstr>
      <vt:lpstr>Arial Black</vt:lpstr>
      <vt:lpstr>Office 主题</vt:lpstr>
      <vt:lpstr>工作亮点 - AT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wps</dc:creator>
  <cp:lastModifiedBy>zero</cp:lastModifiedBy>
  <cp:revision>2</cp:revision>
  <dcterms:created xsi:type="dcterms:W3CDTF">2026-06-23T02:19:17Z</dcterms:created>
  <dcterms:modified xsi:type="dcterms:W3CDTF">2026-06-23T02:19:17Z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18E82389CEFCDF1425ED396AE8C18B15_42</vt:lpwstr>
  </property>
  <property fmtid="{D5CDD505-2E9C-101B-9397-08002B2CF9AE}" pid="3" name="KSOProductBuildVer">
    <vt:lpwstr>2052-12.1.2.24722</vt:lpwstr>
  </property>
</Properties>
</file>