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2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EC015-25F9-B40E-0D4E-207678D21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3B896F-3F4D-3382-5289-CCD1D6EE6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14280-9E7C-E10D-DA0C-93A4EBCDD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7C50F-4226-E010-D49C-322947C35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49F789-D175-103B-59E3-9A1E14478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73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B8CF2-EFC6-B410-5ACD-53D8A78F5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A646D0-CB8A-8663-20E9-C15480794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2481F5-26C3-1FEE-62AA-8EF93D515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B2C03-9F11-3B25-2D4D-1352B36B4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B37D2-169A-2109-DB22-23FE0D2F0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15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51EBC7-C95D-A9E4-C3E6-E9B926A991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811C1-2E4C-C512-A2B0-89D058464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08DDB-8F37-62C5-5D4B-B21C55B4B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B226B-3585-6482-6DC4-19C4D85F0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7D060-2330-F8E5-55E7-FE46F9F2E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2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A4183-E458-F509-0694-68A12EAE9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0A32A9-AAFB-9626-2565-41347CDAB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BCF6A-7889-41E8-2322-7A7981F7D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DE2B3-15D9-6E62-9902-4ED0BBB9E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9A2F0-4932-729C-57C6-499BC8C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059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5720B-424D-54E4-F19E-A4B067542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E26DA-12A5-76EA-08F9-B96839F25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8FFC1-D911-649E-008C-A410B78CE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56FCD-AB40-2984-7E92-9485D0892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EBC39-B285-A38A-8201-813A18988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75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61DE5-DFFC-F985-EEDD-053A7D415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1A41F-5259-3591-687F-192CCE458A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F150A9-FEBE-E554-4F62-7599448F9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905F44-6F88-EB57-6594-7467A4A2D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8434D3-1AE1-8B10-E080-A9700261D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4E263-F326-FCF9-A72C-E530814B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75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9D49F-A097-DAB7-C5E2-3AB176617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BDB01-C635-8AC2-3859-8DC6BE97D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7FC521-00AE-17C1-5C5D-865E77E08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4173C6-D038-BF6A-1D83-B647DB33C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1CBCA3-CAE6-DCAA-D56E-5226B5A1B6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29E219-EDFF-11B6-654B-B8A458337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9040D1-0CCB-5CD1-F286-2833C9EA0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3D5366-F866-26AC-8633-9FD406BBB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4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58695-8A0C-C1D6-CA50-1E56463F5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C1E437-CBB9-BD68-2F9F-5681E9F20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16E0B6-61EB-9F46-7A87-972E78CFB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D393E2-C5FF-A961-E99F-F80E971A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32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091A1C-B69A-93AE-5201-C179C96A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1A9270-7328-97AE-C868-87A2D83B6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815F2B-57A2-DDC0-D659-987BC0F88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0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96144-DC88-0524-184A-B33F2C541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0477D-E07F-EEAB-35FF-85AD937C3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3D437B-DED8-CE08-200F-4CBA6165D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F7CFFC-CB9F-FC94-AA0B-06B47FF1F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C94E1-4C87-9795-2C0D-5F03F586E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10B339-A1EF-5FC5-66AF-066479D54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34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99734-DF4F-E028-2550-2647BCC5A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27D45C-5AB1-EDB6-89D2-6D353F8D94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88BB9-CD08-245D-06DA-C1A056033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2B307-A5D3-1A6F-68E0-A9A1B0F38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7DB9D0-BF32-581F-2852-63E3A14E5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61DD1-B763-6A82-D744-E3476B32E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73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176A59-62EC-E58B-325E-D4FEA1A9D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8C4D4B-AEF6-1913-9A56-0161D1CE7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1C0ED-4013-F8BD-8FC7-AD28E5D9D2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2F7D6-6E9E-43FF-B079-566551D73C25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A0E9E-72DB-F8E5-DD1B-9D706123BC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F6FE3-DCBE-31B6-C2F0-8E3092173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6F8DD-E561-4606-946B-8962B3563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18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>
            <a:extLst>
              <a:ext uri="{FF2B5EF4-FFF2-40B4-BE49-F238E27FC236}">
                <a16:creationId xmlns:a16="http://schemas.microsoft.com/office/drawing/2014/main" id="{43AFE78E-E46F-7001-A3C8-CFB169E61FCC}"/>
              </a:ext>
            </a:extLst>
          </p:cNvPr>
          <p:cNvSpPr/>
          <p:nvPr/>
        </p:nvSpPr>
        <p:spPr>
          <a:xfrm>
            <a:off x="5006812" y="2884603"/>
            <a:ext cx="1356280" cy="135628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BE32034-6DDD-E9D8-E944-BD83EE74C00B}"/>
              </a:ext>
            </a:extLst>
          </p:cNvPr>
          <p:cNvCxnSpPr>
            <a:cxnSpLocks/>
          </p:cNvCxnSpPr>
          <p:nvPr/>
        </p:nvCxnSpPr>
        <p:spPr>
          <a:xfrm flipV="1">
            <a:off x="5618375" y="216816"/>
            <a:ext cx="0" cy="347731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B9F5F8A-37E1-D250-7F28-2BA662F3A3A8}"/>
              </a:ext>
            </a:extLst>
          </p:cNvPr>
          <p:cNvCxnSpPr>
            <a:cxnSpLocks/>
          </p:cNvCxnSpPr>
          <p:nvPr/>
        </p:nvCxnSpPr>
        <p:spPr>
          <a:xfrm>
            <a:off x="5618375" y="3694127"/>
            <a:ext cx="476053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B4F3709-4C45-A1D2-C672-7017C1B23CB5}"/>
              </a:ext>
            </a:extLst>
          </p:cNvPr>
          <p:cNvCxnSpPr>
            <a:cxnSpLocks/>
          </p:cNvCxnSpPr>
          <p:nvPr/>
        </p:nvCxnSpPr>
        <p:spPr>
          <a:xfrm flipH="1">
            <a:off x="2978870" y="3694127"/>
            <a:ext cx="2639506" cy="192652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D35D85A-E628-D9BA-0C23-937466B3883F}"/>
              </a:ext>
            </a:extLst>
          </p:cNvPr>
          <p:cNvCxnSpPr/>
          <p:nvPr/>
        </p:nvCxnSpPr>
        <p:spPr>
          <a:xfrm flipV="1">
            <a:off x="5703216" y="1866507"/>
            <a:ext cx="0" cy="115949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EB621B0-8179-BFD6-DE66-FE787624359B}"/>
              </a:ext>
            </a:extLst>
          </p:cNvPr>
          <p:cNvCxnSpPr>
            <a:cxnSpLocks/>
          </p:cNvCxnSpPr>
          <p:nvPr/>
        </p:nvCxnSpPr>
        <p:spPr>
          <a:xfrm>
            <a:off x="6165128" y="3562743"/>
            <a:ext cx="120506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FD8BFA2-AD46-3597-1F3D-C5EEDDDD5F02}"/>
              </a:ext>
            </a:extLst>
          </p:cNvPr>
          <p:cNvCxnSpPr>
            <a:cxnSpLocks/>
          </p:cNvCxnSpPr>
          <p:nvPr/>
        </p:nvCxnSpPr>
        <p:spPr>
          <a:xfrm flipH="1">
            <a:off x="4498941" y="3694126"/>
            <a:ext cx="994529" cy="71923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83FCA94-F723-64D8-6CA7-FB0F5319B623}"/>
              </a:ext>
            </a:extLst>
          </p:cNvPr>
          <p:cNvCxnSpPr>
            <a:cxnSpLocks/>
          </p:cNvCxnSpPr>
          <p:nvPr/>
        </p:nvCxnSpPr>
        <p:spPr>
          <a:xfrm>
            <a:off x="5685933" y="4251444"/>
            <a:ext cx="0" cy="8641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25054BC-AAE1-74C6-C4D3-5534472FD09A}"/>
              </a:ext>
            </a:extLst>
          </p:cNvPr>
          <p:cNvSpPr txBox="1"/>
          <p:nvPr/>
        </p:nvSpPr>
        <p:spPr>
          <a:xfrm>
            <a:off x="3233394" y="5620647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DC7616-89B7-B94C-3A50-78469D4FE377}"/>
              </a:ext>
            </a:extLst>
          </p:cNvPr>
          <p:cNvSpPr txBox="1"/>
          <p:nvPr/>
        </p:nvSpPr>
        <p:spPr>
          <a:xfrm>
            <a:off x="10376188" y="3825511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49340-78EF-BE10-5061-D46D60552158}"/>
              </a:ext>
            </a:extLst>
          </p:cNvPr>
          <p:cNvSpPr txBox="1"/>
          <p:nvPr/>
        </p:nvSpPr>
        <p:spPr>
          <a:xfrm>
            <a:off x="5762550" y="216816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EC3031-1CC7-2216-C294-B3BDDB2DA7A8}"/>
              </a:ext>
            </a:extLst>
          </p:cNvPr>
          <p:cNvSpPr txBox="1"/>
          <p:nvPr/>
        </p:nvSpPr>
        <p:spPr>
          <a:xfrm>
            <a:off x="4862638" y="4263645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B67E5D-BC5F-C4A6-AD22-F54FCF07998B}"/>
              </a:ext>
            </a:extLst>
          </p:cNvPr>
          <p:cNvSpPr txBox="1"/>
          <p:nvPr/>
        </p:nvSpPr>
        <p:spPr>
          <a:xfrm>
            <a:off x="3096513" y="3244334"/>
            <a:ext cx="1766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IMIN,JMIN,KMIN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B2161D-C8E3-BF8A-03B3-552A73D3E6BD}"/>
              </a:ext>
            </a:extLst>
          </p:cNvPr>
          <p:cNvCxnSpPr>
            <a:cxnSpLocks/>
          </p:cNvCxnSpPr>
          <p:nvPr/>
        </p:nvCxnSpPr>
        <p:spPr>
          <a:xfrm flipH="1" flipV="1">
            <a:off x="4298623" y="3613666"/>
            <a:ext cx="1234912" cy="455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1F5CE64-F2CF-CDB3-B622-E9A161FFD574}"/>
              </a:ext>
            </a:extLst>
          </p:cNvPr>
          <p:cNvSpPr txBox="1"/>
          <p:nvPr/>
        </p:nvSpPr>
        <p:spPr>
          <a:xfrm>
            <a:off x="6580696" y="3869077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JMAX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F57AB1-3CD7-5CB1-2BC9-BEE25CD160C2}"/>
              </a:ext>
            </a:extLst>
          </p:cNvPr>
          <p:cNvSpPr txBox="1"/>
          <p:nvPr/>
        </p:nvSpPr>
        <p:spPr>
          <a:xfrm>
            <a:off x="6557452" y="264665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KMAX</a:t>
            </a:r>
          </a:p>
        </p:txBody>
      </p:sp>
    </p:spTree>
    <p:extLst>
      <p:ext uri="{BB962C8B-B14F-4D97-AF65-F5344CB8AC3E}">
        <p14:creationId xmlns:p14="http://schemas.microsoft.com/office/powerpoint/2010/main" val="965236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Paht and Sticky</dc:creator>
  <cp:lastModifiedBy>Paht and Sticky</cp:lastModifiedBy>
  <cp:revision>2</cp:revision>
  <dcterms:created xsi:type="dcterms:W3CDTF">2023-02-07T22:56:39Z</dcterms:created>
  <dcterms:modified xsi:type="dcterms:W3CDTF">2023-02-07T23:11:18Z</dcterms:modified>
</cp:coreProperties>
</file>