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.xml" ContentType="application/vnd.openxmlformats-officedocument.presentationml.slide+xml"/>
  <Override PartName="/ppt/slides/slide240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709" r:id="rId4"/>
    <p:sldId id="710" r:id="rId5"/>
    <p:sldId id="711" r:id="rId6"/>
    <p:sldId id="712" r:id="rId7"/>
    <p:sldId id="713" r:id="rId8"/>
    <p:sldId id="714" r:id="rId9"/>
    <p:sldId id="715" r:id="rId10"/>
    <p:sldId id="716" r:id="rId11"/>
    <p:sldId id="717" r:id="rId12"/>
    <p:sldId id="718" r:id="rId13"/>
    <p:sldId id="719" r:id="rId14"/>
    <p:sldId id="720" r:id="rId15"/>
    <p:sldId id="721" r:id="rId16"/>
    <p:sldId id="722" r:id="rId17"/>
    <p:sldId id="723" r:id="rId18"/>
    <p:sldId id="724" r:id="rId19"/>
    <p:sldId id="725" r:id="rId20"/>
    <p:sldId id="726" r:id="rId21"/>
    <p:sldId id="727" r:id="rId22"/>
    <p:sldId id="728" r:id="rId23"/>
    <p:sldId id="729" r:id="rId24"/>
    <p:sldId id="730" r:id="rId25"/>
    <p:sldId id="731" r:id="rId26"/>
    <p:sldId id="732" r:id="rId27"/>
    <p:sldId id="733" r:id="rId28"/>
    <p:sldId id="734" r:id="rId29"/>
    <p:sldId id="735" r:id="rId30"/>
    <p:sldId id="736" r:id="rId31"/>
    <p:sldId id="737" r:id="rId32"/>
    <p:sldId id="738" r:id="rId33"/>
    <p:sldId id="739" r:id="rId34"/>
    <p:sldId id="740" r:id="rId35"/>
    <p:sldId id="741" r:id="rId36"/>
    <p:sldId id="742" r:id="rId37"/>
    <p:sldId id="743" r:id="rId38"/>
    <p:sldId id="744" r:id="rId39"/>
    <p:sldId id="745" r:id="rId40"/>
    <p:sldId id="746" r:id="rId41"/>
    <p:sldId id="747" r:id="rId42"/>
    <p:sldId id="748" r:id="rId43"/>
    <p:sldId id="749" r:id="rId44"/>
    <p:sldId id="750" r:id="rId45"/>
    <p:sldId id="751" r:id="rId46"/>
    <p:sldId id="752" r:id="rId47"/>
    <p:sldId id="753" r:id="rId48"/>
    <p:sldId id="754" r:id="rId49"/>
    <p:sldId id="755" r:id="rId50"/>
    <p:sldId id="756" r:id="rId51"/>
    <p:sldId id="757" r:id="rId52"/>
    <p:sldId id="758" r:id="rId53"/>
    <p:sldId id="759" r:id="rId54"/>
    <p:sldId id="760" r:id="rId55"/>
    <p:sldId id="761" r:id="rId56"/>
    <p:sldId id="762" r:id="rId57"/>
    <p:sldId id="763" r:id="rId58"/>
    <p:sldId id="764" r:id="rId59"/>
    <p:sldId id="765" r:id="rId60"/>
    <p:sldId id="766" r:id="rId61"/>
    <p:sldId id="767" r:id="rId62"/>
    <p:sldId id="768" r:id="rId63"/>
    <p:sldId id="769" r:id="rId64"/>
    <p:sldId id="770" r:id="rId65"/>
    <p:sldId id="771" r:id="rId66"/>
    <p:sldId id="772" r:id="rId67"/>
    <p:sldId id="773" r:id="rId68"/>
    <p:sldId id="774" r:id="rId69"/>
    <p:sldId id="775" r:id="rId70"/>
    <p:sldId id="776" r:id="rId71"/>
    <p:sldId id="777" r:id="rId72"/>
    <p:sldId id="778" r:id="rId73"/>
    <p:sldId id="779" r:id="rId74"/>
    <p:sldId id="780" r:id="rId75"/>
    <p:sldId id="781" r:id="rId76"/>
    <p:sldId id="782" r:id="rId77"/>
    <p:sldId id="783" r:id="rId78"/>
    <p:sldId id="784" r:id="rId79"/>
    <p:sldId id="785" r:id="rId80"/>
    <p:sldId id="786" r:id="rId81"/>
    <p:sldId id="787" r:id="rId82"/>
    <p:sldId id="788" r:id="rId83"/>
    <p:sldId id="789" r:id="rId84"/>
    <p:sldId id="790" r:id="rId85"/>
    <p:sldId id="791" r:id="rId86"/>
    <p:sldId id="792" r:id="rId87"/>
    <p:sldId id="793" r:id="rId88"/>
    <p:sldId id="794" r:id="rId89"/>
    <p:sldId id="795" r:id="rId90"/>
    <p:sldId id="796" r:id="rId91"/>
    <p:sldId id="797" r:id="rId92"/>
    <p:sldId id="798" r:id="rId93"/>
    <p:sldId id="799" r:id="rId94"/>
    <p:sldId id="800" r:id="rId95"/>
    <p:sldId id="801" r:id="rId96"/>
    <p:sldId id="802" r:id="rId97"/>
    <p:sldId id="803" r:id="rId98"/>
    <p:sldId id="804" r:id="rId99"/>
    <p:sldId id="805" r:id="rId100"/>
    <p:sldId id="806" r:id="rId101"/>
    <p:sldId id="807" r:id="rId102"/>
    <p:sldId id="808" r:id="rId103"/>
    <p:sldId id="809" r:id="rId104"/>
    <p:sldId id="810" r:id="rId105"/>
    <p:sldId id="811" r:id="rId106"/>
    <p:sldId id="812" r:id="rId107"/>
    <p:sldId id="813" r:id="rId108"/>
    <p:sldId id="814" r:id="rId109"/>
    <p:sldId id="815" r:id="rId110"/>
    <p:sldId id="816" r:id="rId111"/>
    <p:sldId id="817" r:id="rId112"/>
    <p:sldId id="818" r:id="rId113"/>
    <p:sldId id="819" r:id="rId114"/>
    <p:sldId id="820" r:id="rId115"/>
    <p:sldId id="821" r:id="rId116"/>
    <p:sldId id="822" r:id="rId117"/>
    <p:sldId id="823" r:id="rId118"/>
    <p:sldId id="824" r:id="rId119"/>
    <p:sldId id="825" r:id="rId120"/>
    <p:sldId id="826" r:id="rId121"/>
    <p:sldId id="827" r:id="rId122"/>
    <p:sldId id="828" r:id="rId123"/>
    <p:sldId id="829" r:id="rId124"/>
    <p:sldId id="830" r:id="rId125"/>
    <p:sldId id="831" r:id="rId126"/>
    <p:sldId id="832" r:id="rId127"/>
    <p:sldId id="833" r:id="rId128"/>
    <p:sldId id="834" r:id="rId129"/>
    <p:sldId id="835" r:id="rId130"/>
    <p:sldId id="836" r:id="rId131"/>
    <p:sldId id="837" r:id="rId132"/>
    <p:sldId id="838" r:id="rId133"/>
    <p:sldId id="839" r:id="rId134"/>
    <p:sldId id="840" r:id="rId135"/>
    <p:sldId id="841" r:id="rId136"/>
    <p:sldId id="842" r:id="rId137"/>
    <p:sldId id="843" r:id="rId138"/>
    <p:sldId id="844" r:id="rId139"/>
    <p:sldId id="845" r:id="rId140"/>
    <p:sldId id="846" r:id="rId141"/>
    <p:sldId id="847" r:id="rId142"/>
    <p:sldId id="848" r:id="rId143"/>
    <p:sldId id="849" r:id="rId144"/>
    <p:sldId id="850" r:id="rId145"/>
    <p:sldId id="851" r:id="rId146"/>
    <p:sldId id="852" r:id="rId147"/>
    <p:sldId id="853" r:id="rId148"/>
    <p:sldId id="854" r:id="rId149"/>
    <p:sldId id="855" r:id="rId150"/>
    <p:sldId id="856" r:id="rId151"/>
    <p:sldId id="857" r:id="rId152"/>
    <p:sldId id="858" r:id="rId153"/>
    <p:sldId id="859" r:id="rId154"/>
    <p:sldId id="860" r:id="rId155"/>
    <p:sldId id="861" r:id="rId156"/>
    <p:sldId id="862" r:id="rId157"/>
    <p:sldId id="863" r:id="rId158"/>
    <p:sldId id="864" r:id="rId159"/>
    <p:sldId id="865" r:id="rId160"/>
    <p:sldId id="866" r:id="rId161"/>
    <p:sldId id="867" r:id="rId162"/>
    <p:sldId id="868" r:id="rId163"/>
    <p:sldId id="869" r:id="rId164"/>
    <p:sldId id="870" r:id="rId165"/>
    <p:sldId id="871" r:id="rId166"/>
    <p:sldId id="872" r:id="rId167"/>
    <p:sldId id="873" r:id="rId168"/>
    <p:sldId id="874" r:id="rId169"/>
    <p:sldId id="875" r:id="rId170"/>
    <p:sldId id="876" r:id="rId171"/>
    <p:sldId id="877" r:id="rId172"/>
    <p:sldId id="878" r:id="rId173"/>
    <p:sldId id="879" r:id="rId174"/>
    <p:sldId id="880" r:id="rId175"/>
    <p:sldId id="881" r:id="rId176"/>
    <p:sldId id="882" r:id="rId177"/>
    <p:sldId id="883" r:id="rId178"/>
    <p:sldId id="884" r:id="rId179"/>
    <p:sldId id="885" r:id="rId180"/>
    <p:sldId id="886" r:id="rId181"/>
    <p:sldId id="887" r:id="rId182"/>
    <p:sldId id="888" r:id="rId183"/>
    <p:sldId id="889" r:id="rId184"/>
    <p:sldId id="890" r:id="rId185"/>
    <p:sldId id="891" r:id="rId186"/>
    <p:sldId id="892" r:id="rId187"/>
    <p:sldId id="893" r:id="rId188"/>
    <p:sldId id="894" r:id="rId189"/>
    <p:sldId id="895" r:id="rId190"/>
    <p:sldId id="896" r:id="rId191"/>
    <p:sldId id="897" r:id="rId192"/>
    <p:sldId id="898" r:id="rId193"/>
    <p:sldId id="899" r:id="rId194"/>
    <p:sldId id="900" r:id="rId195"/>
    <p:sldId id="901" r:id="rId196"/>
    <p:sldId id="902" r:id="rId197"/>
    <p:sldId id="903" r:id="rId198"/>
    <p:sldId id="904" r:id="rId199"/>
    <p:sldId id="905" r:id="rId200"/>
    <p:sldId id="906" r:id="rId201"/>
    <p:sldId id="907" r:id="rId202"/>
    <p:sldId id="908" r:id="rId203"/>
    <p:sldId id="909" r:id="rId204"/>
    <p:sldId id="910" r:id="rId205"/>
    <p:sldId id="911" r:id="rId206"/>
    <p:sldId id="912" r:id="rId207"/>
    <p:sldId id="913" r:id="rId208"/>
    <p:sldId id="914" r:id="rId209"/>
    <p:sldId id="915" r:id="rId210"/>
    <p:sldId id="916" r:id="rId211"/>
    <p:sldId id="917" r:id="rId212"/>
    <p:sldId id="918" r:id="rId213"/>
    <p:sldId id="919" r:id="rId214"/>
    <p:sldId id="920" r:id="rId215"/>
    <p:sldId id="921" r:id="rId216"/>
    <p:sldId id="922" r:id="rId217"/>
    <p:sldId id="923" r:id="rId218"/>
    <p:sldId id="924" r:id="rId219"/>
    <p:sldId id="925" r:id="rId220"/>
    <p:sldId id="926" r:id="rId221"/>
    <p:sldId id="927" r:id="rId222"/>
    <p:sldId id="928" r:id="rId223"/>
    <p:sldId id="929" r:id="rId224"/>
    <p:sldId id="930" r:id="rId225"/>
    <p:sldId id="931" r:id="rId226"/>
    <p:sldId id="932" r:id="rId227"/>
    <p:sldId id="933" r:id="rId228"/>
    <p:sldId id="934" r:id="rId229"/>
    <p:sldId id="935" r:id="rId230"/>
    <p:sldId id="936" r:id="rId231"/>
    <p:sldId id="937" r:id="rId232"/>
    <p:sldId id="938" r:id="rId233"/>
    <p:sldId id="939" r:id="rId234"/>
    <p:sldId id="940" r:id="rId235"/>
    <p:sldId id="941" r:id="rId236"/>
    <p:sldId id="942" r:id="rId237"/>
    <p:sldId id="943" r:id="rId238"/>
    <p:sldId id="944" r:id="rId239"/>
    <p:sldId id="945" r:id="rId240"/>
    <p:sldId id="946" r:id="rId241"/>
    <p:sldId id="947" r:id="rId242"/>
  </p:sldIdLst>
  <p:sldSz cx="14630400" cy="82296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55" autoAdjust="0"/>
    <p:restoredTop sz="94660"/>
  </p:normalViewPr>
  <p:slideViewPr>
    <p:cSldViewPr snapToGrid="0">
      <p:cViewPr>
        <p:scale>
          <a:sx n="100" d="100"/>
          <a:sy n="100" d="100"/>
        </p:scale>
        <p:origin x="2124" y="7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7.xml"/><Relationship Id="rId98" Type="http://schemas.openxmlformats.org/officeDocument/2006/relationships/slide" Target="slides/slide96.xml"/><Relationship Id="rId97" Type="http://schemas.openxmlformats.org/officeDocument/2006/relationships/slide" Target="slides/slide95.xml"/><Relationship Id="rId96" Type="http://schemas.openxmlformats.org/officeDocument/2006/relationships/slide" Target="slides/slide94.xml"/><Relationship Id="rId95" Type="http://schemas.openxmlformats.org/officeDocument/2006/relationships/slide" Target="slides/slide93.xml"/><Relationship Id="rId94" Type="http://schemas.openxmlformats.org/officeDocument/2006/relationships/slide" Target="slides/slide92.xml"/><Relationship Id="rId93" Type="http://schemas.openxmlformats.org/officeDocument/2006/relationships/slide" Target="slides/slide91.xml"/><Relationship Id="rId92" Type="http://schemas.openxmlformats.org/officeDocument/2006/relationships/slide" Target="slides/slide90.xml"/><Relationship Id="rId91" Type="http://schemas.openxmlformats.org/officeDocument/2006/relationships/slide" Target="slides/slide89.xml"/><Relationship Id="rId90" Type="http://schemas.openxmlformats.org/officeDocument/2006/relationships/slide" Target="slides/slide88.xml"/><Relationship Id="rId9" Type="http://schemas.openxmlformats.org/officeDocument/2006/relationships/slide" Target="slides/slide7.xml"/><Relationship Id="rId89" Type="http://schemas.openxmlformats.org/officeDocument/2006/relationships/slide" Target="slides/slide87.xml"/><Relationship Id="rId88" Type="http://schemas.openxmlformats.org/officeDocument/2006/relationships/slide" Target="slides/slide86.xml"/><Relationship Id="rId87" Type="http://schemas.openxmlformats.org/officeDocument/2006/relationships/slide" Target="slides/slide85.xml"/><Relationship Id="rId86" Type="http://schemas.openxmlformats.org/officeDocument/2006/relationships/slide" Target="slides/slide84.xml"/><Relationship Id="rId85" Type="http://schemas.openxmlformats.org/officeDocument/2006/relationships/slide" Target="slides/slide83.xml"/><Relationship Id="rId84" Type="http://schemas.openxmlformats.org/officeDocument/2006/relationships/slide" Target="slides/slide82.xml"/><Relationship Id="rId83" Type="http://schemas.openxmlformats.org/officeDocument/2006/relationships/slide" Target="slides/slide81.xml"/><Relationship Id="rId82" Type="http://schemas.openxmlformats.org/officeDocument/2006/relationships/slide" Target="slides/slide80.xml"/><Relationship Id="rId81" Type="http://schemas.openxmlformats.org/officeDocument/2006/relationships/slide" Target="slides/slide79.xml"/><Relationship Id="rId80" Type="http://schemas.openxmlformats.org/officeDocument/2006/relationships/slide" Target="slides/slide78.xml"/><Relationship Id="rId8" Type="http://schemas.openxmlformats.org/officeDocument/2006/relationships/slide" Target="slides/slide6.xml"/><Relationship Id="rId79" Type="http://schemas.openxmlformats.org/officeDocument/2006/relationships/slide" Target="slides/slide77.xml"/><Relationship Id="rId78" Type="http://schemas.openxmlformats.org/officeDocument/2006/relationships/slide" Target="slides/slide76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5" Type="http://schemas.openxmlformats.org/officeDocument/2006/relationships/tableStyles" Target="tableStyles.xml"/><Relationship Id="rId244" Type="http://schemas.openxmlformats.org/officeDocument/2006/relationships/viewProps" Target="viewProps.xml"/><Relationship Id="rId243" Type="http://schemas.openxmlformats.org/officeDocument/2006/relationships/presProps" Target="presProps.xml"/><Relationship Id="rId242" Type="http://schemas.openxmlformats.org/officeDocument/2006/relationships/slide" Target="slides/slide240.xml"/><Relationship Id="rId241" Type="http://schemas.openxmlformats.org/officeDocument/2006/relationships/slide" Target="slides/slide239.xml"/><Relationship Id="rId240" Type="http://schemas.openxmlformats.org/officeDocument/2006/relationships/slide" Target="slides/slide238.xml"/><Relationship Id="rId24" Type="http://schemas.openxmlformats.org/officeDocument/2006/relationships/slide" Target="slides/slide22.xml"/><Relationship Id="rId239" Type="http://schemas.openxmlformats.org/officeDocument/2006/relationships/slide" Target="slides/slide237.xml"/><Relationship Id="rId238" Type="http://schemas.openxmlformats.org/officeDocument/2006/relationships/slide" Target="slides/slide236.xml"/><Relationship Id="rId237" Type="http://schemas.openxmlformats.org/officeDocument/2006/relationships/slide" Target="slides/slide235.xml"/><Relationship Id="rId236" Type="http://schemas.openxmlformats.org/officeDocument/2006/relationships/slide" Target="slides/slide234.xml"/><Relationship Id="rId235" Type="http://schemas.openxmlformats.org/officeDocument/2006/relationships/slide" Target="slides/slide233.xml"/><Relationship Id="rId234" Type="http://schemas.openxmlformats.org/officeDocument/2006/relationships/slide" Target="slides/slide232.xml"/><Relationship Id="rId233" Type="http://schemas.openxmlformats.org/officeDocument/2006/relationships/slide" Target="slides/slide231.xml"/><Relationship Id="rId232" Type="http://schemas.openxmlformats.org/officeDocument/2006/relationships/slide" Target="slides/slide230.xml"/><Relationship Id="rId231" Type="http://schemas.openxmlformats.org/officeDocument/2006/relationships/slide" Target="slides/slide229.xml"/><Relationship Id="rId230" Type="http://schemas.openxmlformats.org/officeDocument/2006/relationships/slide" Target="slides/slide228.xml"/><Relationship Id="rId23" Type="http://schemas.openxmlformats.org/officeDocument/2006/relationships/slide" Target="slides/slide21.xml"/><Relationship Id="rId229" Type="http://schemas.openxmlformats.org/officeDocument/2006/relationships/slide" Target="slides/slide227.xml"/><Relationship Id="rId228" Type="http://schemas.openxmlformats.org/officeDocument/2006/relationships/slide" Target="slides/slide226.xml"/><Relationship Id="rId227" Type="http://schemas.openxmlformats.org/officeDocument/2006/relationships/slide" Target="slides/slide225.xml"/><Relationship Id="rId226" Type="http://schemas.openxmlformats.org/officeDocument/2006/relationships/slide" Target="slides/slide224.xml"/><Relationship Id="rId225" Type="http://schemas.openxmlformats.org/officeDocument/2006/relationships/slide" Target="slides/slide223.xml"/><Relationship Id="rId224" Type="http://schemas.openxmlformats.org/officeDocument/2006/relationships/slide" Target="slides/slide222.xml"/><Relationship Id="rId223" Type="http://schemas.openxmlformats.org/officeDocument/2006/relationships/slide" Target="slides/slide221.xml"/><Relationship Id="rId222" Type="http://schemas.openxmlformats.org/officeDocument/2006/relationships/slide" Target="slides/slide220.xml"/><Relationship Id="rId221" Type="http://schemas.openxmlformats.org/officeDocument/2006/relationships/slide" Target="slides/slide219.xml"/><Relationship Id="rId220" Type="http://schemas.openxmlformats.org/officeDocument/2006/relationships/slide" Target="slides/slide218.xml"/><Relationship Id="rId22" Type="http://schemas.openxmlformats.org/officeDocument/2006/relationships/slide" Target="slides/slide20.xml"/><Relationship Id="rId219" Type="http://schemas.openxmlformats.org/officeDocument/2006/relationships/slide" Target="slides/slide217.xml"/><Relationship Id="rId218" Type="http://schemas.openxmlformats.org/officeDocument/2006/relationships/slide" Target="slides/slide216.xml"/><Relationship Id="rId217" Type="http://schemas.openxmlformats.org/officeDocument/2006/relationships/slide" Target="slides/slide215.xml"/><Relationship Id="rId216" Type="http://schemas.openxmlformats.org/officeDocument/2006/relationships/slide" Target="slides/slide214.xml"/><Relationship Id="rId215" Type="http://schemas.openxmlformats.org/officeDocument/2006/relationships/slide" Target="slides/slide213.xml"/><Relationship Id="rId214" Type="http://schemas.openxmlformats.org/officeDocument/2006/relationships/slide" Target="slides/slide212.xml"/><Relationship Id="rId213" Type="http://schemas.openxmlformats.org/officeDocument/2006/relationships/slide" Target="slides/slide211.xml"/><Relationship Id="rId212" Type="http://schemas.openxmlformats.org/officeDocument/2006/relationships/slide" Target="slides/slide210.xml"/><Relationship Id="rId211" Type="http://schemas.openxmlformats.org/officeDocument/2006/relationships/slide" Target="slides/slide209.xml"/><Relationship Id="rId210" Type="http://schemas.openxmlformats.org/officeDocument/2006/relationships/slide" Target="slides/slide208.xml"/><Relationship Id="rId21" Type="http://schemas.openxmlformats.org/officeDocument/2006/relationships/slide" Target="slides/slide19.xml"/><Relationship Id="rId209" Type="http://schemas.openxmlformats.org/officeDocument/2006/relationships/slide" Target="slides/slide207.xml"/><Relationship Id="rId208" Type="http://schemas.openxmlformats.org/officeDocument/2006/relationships/slide" Target="slides/slide206.xml"/><Relationship Id="rId207" Type="http://schemas.openxmlformats.org/officeDocument/2006/relationships/slide" Target="slides/slide205.xml"/><Relationship Id="rId206" Type="http://schemas.openxmlformats.org/officeDocument/2006/relationships/slide" Target="slides/slide204.xml"/><Relationship Id="rId205" Type="http://schemas.openxmlformats.org/officeDocument/2006/relationships/slide" Target="slides/slide203.xml"/><Relationship Id="rId204" Type="http://schemas.openxmlformats.org/officeDocument/2006/relationships/slide" Target="slides/slide202.xml"/><Relationship Id="rId203" Type="http://schemas.openxmlformats.org/officeDocument/2006/relationships/slide" Target="slides/slide201.xml"/><Relationship Id="rId202" Type="http://schemas.openxmlformats.org/officeDocument/2006/relationships/slide" Target="slides/slide200.xml"/><Relationship Id="rId201" Type="http://schemas.openxmlformats.org/officeDocument/2006/relationships/slide" Target="slides/slide199.xml"/><Relationship Id="rId200" Type="http://schemas.openxmlformats.org/officeDocument/2006/relationships/slide" Target="slides/slide198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9" Type="http://schemas.openxmlformats.org/officeDocument/2006/relationships/slide" Target="slides/slide197.xml"/><Relationship Id="rId198" Type="http://schemas.openxmlformats.org/officeDocument/2006/relationships/slide" Target="slides/slide196.xml"/><Relationship Id="rId197" Type="http://schemas.openxmlformats.org/officeDocument/2006/relationships/slide" Target="slides/slide195.xml"/><Relationship Id="rId196" Type="http://schemas.openxmlformats.org/officeDocument/2006/relationships/slide" Target="slides/slide194.xml"/><Relationship Id="rId195" Type="http://schemas.openxmlformats.org/officeDocument/2006/relationships/slide" Target="slides/slide193.xml"/><Relationship Id="rId194" Type="http://schemas.openxmlformats.org/officeDocument/2006/relationships/slide" Target="slides/slide192.xml"/><Relationship Id="rId193" Type="http://schemas.openxmlformats.org/officeDocument/2006/relationships/slide" Target="slides/slide191.xml"/><Relationship Id="rId192" Type="http://schemas.openxmlformats.org/officeDocument/2006/relationships/slide" Target="slides/slide190.xml"/><Relationship Id="rId191" Type="http://schemas.openxmlformats.org/officeDocument/2006/relationships/slide" Target="slides/slide189.xml"/><Relationship Id="rId190" Type="http://schemas.openxmlformats.org/officeDocument/2006/relationships/slide" Target="slides/slide188.xml"/><Relationship Id="rId19" Type="http://schemas.openxmlformats.org/officeDocument/2006/relationships/slide" Target="slides/slide17.xml"/><Relationship Id="rId189" Type="http://schemas.openxmlformats.org/officeDocument/2006/relationships/slide" Target="slides/slide187.xml"/><Relationship Id="rId188" Type="http://schemas.openxmlformats.org/officeDocument/2006/relationships/slide" Target="slides/slide186.xml"/><Relationship Id="rId187" Type="http://schemas.openxmlformats.org/officeDocument/2006/relationships/slide" Target="slides/slide185.xml"/><Relationship Id="rId186" Type="http://schemas.openxmlformats.org/officeDocument/2006/relationships/slide" Target="slides/slide184.xml"/><Relationship Id="rId185" Type="http://schemas.openxmlformats.org/officeDocument/2006/relationships/slide" Target="slides/slide183.xml"/><Relationship Id="rId184" Type="http://schemas.openxmlformats.org/officeDocument/2006/relationships/slide" Target="slides/slide182.xml"/><Relationship Id="rId183" Type="http://schemas.openxmlformats.org/officeDocument/2006/relationships/slide" Target="slides/slide181.xml"/><Relationship Id="rId182" Type="http://schemas.openxmlformats.org/officeDocument/2006/relationships/slide" Target="slides/slide180.xml"/><Relationship Id="rId181" Type="http://schemas.openxmlformats.org/officeDocument/2006/relationships/slide" Target="slides/slide179.xml"/><Relationship Id="rId180" Type="http://schemas.openxmlformats.org/officeDocument/2006/relationships/slide" Target="slides/slide178.xml"/><Relationship Id="rId18" Type="http://schemas.openxmlformats.org/officeDocument/2006/relationships/slide" Target="slides/slide16.xml"/><Relationship Id="rId179" Type="http://schemas.openxmlformats.org/officeDocument/2006/relationships/slide" Target="slides/slide177.xml"/><Relationship Id="rId178" Type="http://schemas.openxmlformats.org/officeDocument/2006/relationships/slide" Target="slides/slide176.xml"/><Relationship Id="rId177" Type="http://schemas.openxmlformats.org/officeDocument/2006/relationships/slide" Target="slides/slide175.xml"/><Relationship Id="rId176" Type="http://schemas.openxmlformats.org/officeDocument/2006/relationships/slide" Target="slides/slide174.xml"/><Relationship Id="rId175" Type="http://schemas.openxmlformats.org/officeDocument/2006/relationships/slide" Target="slides/slide173.xml"/><Relationship Id="rId174" Type="http://schemas.openxmlformats.org/officeDocument/2006/relationships/slide" Target="slides/slide172.xml"/><Relationship Id="rId173" Type="http://schemas.openxmlformats.org/officeDocument/2006/relationships/slide" Target="slides/slide171.xml"/><Relationship Id="rId172" Type="http://schemas.openxmlformats.org/officeDocument/2006/relationships/slide" Target="slides/slide170.xml"/><Relationship Id="rId171" Type="http://schemas.openxmlformats.org/officeDocument/2006/relationships/slide" Target="slides/slide169.xml"/><Relationship Id="rId170" Type="http://schemas.openxmlformats.org/officeDocument/2006/relationships/slide" Target="slides/slide168.xml"/><Relationship Id="rId17" Type="http://schemas.openxmlformats.org/officeDocument/2006/relationships/slide" Target="slides/slide15.xml"/><Relationship Id="rId169" Type="http://schemas.openxmlformats.org/officeDocument/2006/relationships/slide" Target="slides/slide167.xml"/><Relationship Id="rId168" Type="http://schemas.openxmlformats.org/officeDocument/2006/relationships/slide" Target="slides/slide166.xml"/><Relationship Id="rId167" Type="http://schemas.openxmlformats.org/officeDocument/2006/relationships/slide" Target="slides/slide165.xml"/><Relationship Id="rId166" Type="http://schemas.openxmlformats.org/officeDocument/2006/relationships/slide" Target="slides/slide164.xml"/><Relationship Id="rId165" Type="http://schemas.openxmlformats.org/officeDocument/2006/relationships/slide" Target="slides/slide163.xml"/><Relationship Id="rId164" Type="http://schemas.openxmlformats.org/officeDocument/2006/relationships/slide" Target="slides/slide162.xml"/><Relationship Id="rId163" Type="http://schemas.openxmlformats.org/officeDocument/2006/relationships/slide" Target="slides/slide161.xml"/><Relationship Id="rId162" Type="http://schemas.openxmlformats.org/officeDocument/2006/relationships/slide" Target="slides/slide160.xml"/><Relationship Id="rId161" Type="http://schemas.openxmlformats.org/officeDocument/2006/relationships/slide" Target="slides/slide159.xml"/><Relationship Id="rId160" Type="http://schemas.openxmlformats.org/officeDocument/2006/relationships/slide" Target="slides/slide158.xml"/><Relationship Id="rId16" Type="http://schemas.openxmlformats.org/officeDocument/2006/relationships/slide" Target="slides/slide14.xml"/><Relationship Id="rId159" Type="http://schemas.openxmlformats.org/officeDocument/2006/relationships/slide" Target="slides/slide157.xml"/><Relationship Id="rId158" Type="http://schemas.openxmlformats.org/officeDocument/2006/relationships/slide" Target="slides/slide156.xml"/><Relationship Id="rId157" Type="http://schemas.openxmlformats.org/officeDocument/2006/relationships/slide" Target="slides/slide155.xml"/><Relationship Id="rId156" Type="http://schemas.openxmlformats.org/officeDocument/2006/relationships/slide" Target="slides/slide154.xml"/><Relationship Id="rId155" Type="http://schemas.openxmlformats.org/officeDocument/2006/relationships/slide" Target="slides/slide153.xml"/><Relationship Id="rId154" Type="http://schemas.openxmlformats.org/officeDocument/2006/relationships/slide" Target="slides/slide152.xml"/><Relationship Id="rId153" Type="http://schemas.openxmlformats.org/officeDocument/2006/relationships/slide" Target="slides/slide151.xml"/><Relationship Id="rId152" Type="http://schemas.openxmlformats.org/officeDocument/2006/relationships/slide" Target="slides/slide150.xml"/><Relationship Id="rId151" Type="http://schemas.openxmlformats.org/officeDocument/2006/relationships/slide" Target="slides/slide149.xml"/><Relationship Id="rId150" Type="http://schemas.openxmlformats.org/officeDocument/2006/relationships/slide" Target="slides/slide148.xml"/><Relationship Id="rId15" Type="http://schemas.openxmlformats.org/officeDocument/2006/relationships/slide" Target="slides/slide13.xml"/><Relationship Id="rId149" Type="http://schemas.openxmlformats.org/officeDocument/2006/relationships/slide" Target="slides/slide147.xml"/><Relationship Id="rId148" Type="http://schemas.openxmlformats.org/officeDocument/2006/relationships/slide" Target="slides/slide146.xml"/><Relationship Id="rId147" Type="http://schemas.openxmlformats.org/officeDocument/2006/relationships/slide" Target="slides/slide145.xml"/><Relationship Id="rId146" Type="http://schemas.openxmlformats.org/officeDocument/2006/relationships/slide" Target="slides/slide144.xml"/><Relationship Id="rId145" Type="http://schemas.openxmlformats.org/officeDocument/2006/relationships/slide" Target="slides/slide143.xml"/><Relationship Id="rId144" Type="http://schemas.openxmlformats.org/officeDocument/2006/relationships/slide" Target="slides/slide142.xml"/><Relationship Id="rId143" Type="http://schemas.openxmlformats.org/officeDocument/2006/relationships/slide" Target="slides/slide141.xml"/><Relationship Id="rId142" Type="http://schemas.openxmlformats.org/officeDocument/2006/relationships/slide" Target="slides/slide140.xml"/><Relationship Id="rId141" Type="http://schemas.openxmlformats.org/officeDocument/2006/relationships/slide" Target="slides/slide139.xml"/><Relationship Id="rId140" Type="http://schemas.openxmlformats.org/officeDocument/2006/relationships/slide" Target="slides/slide138.xml"/><Relationship Id="rId14" Type="http://schemas.openxmlformats.org/officeDocument/2006/relationships/slide" Target="slides/slide12.xml"/><Relationship Id="rId139" Type="http://schemas.openxmlformats.org/officeDocument/2006/relationships/slide" Target="slides/slide137.xml"/><Relationship Id="rId138" Type="http://schemas.openxmlformats.org/officeDocument/2006/relationships/slide" Target="slides/slide136.xml"/><Relationship Id="rId137" Type="http://schemas.openxmlformats.org/officeDocument/2006/relationships/slide" Target="slides/slide135.xml"/><Relationship Id="rId136" Type="http://schemas.openxmlformats.org/officeDocument/2006/relationships/slide" Target="slides/slide134.xml"/><Relationship Id="rId135" Type="http://schemas.openxmlformats.org/officeDocument/2006/relationships/slide" Target="slides/slide133.xml"/><Relationship Id="rId134" Type="http://schemas.openxmlformats.org/officeDocument/2006/relationships/slide" Target="slides/slide132.xml"/><Relationship Id="rId133" Type="http://schemas.openxmlformats.org/officeDocument/2006/relationships/slide" Target="slides/slide131.xml"/><Relationship Id="rId132" Type="http://schemas.openxmlformats.org/officeDocument/2006/relationships/slide" Target="slides/slide130.xml"/><Relationship Id="rId131" Type="http://schemas.openxmlformats.org/officeDocument/2006/relationships/slide" Target="slides/slide129.xml"/><Relationship Id="rId130" Type="http://schemas.openxmlformats.org/officeDocument/2006/relationships/slide" Target="slides/slide128.xml"/><Relationship Id="rId13" Type="http://schemas.openxmlformats.org/officeDocument/2006/relationships/slide" Target="slides/slide11.xml"/><Relationship Id="rId129" Type="http://schemas.openxmlformats.org/officeDocument/2006/relationships/slide" Target="slides/slide127.xml"/><Relationship Id="rId128" Type="http://schemas.openxmlformats.org/officeDocument/2006/relationships/slide" Target="slides/slide126.xml"/><Relationship Id="rId127" Type="http://schemas.openxmlformats.org/officeDocument/2006/relationships/slide" Target="slides/slide125.xml"/><Relationship Id="rId126" Type="http://schemas.openxmlformats.org/officeDocument/2006/relationships/slide" Target="slides/slide124.xml"/><Relationship Id="rId125" Type="http://schemas.openxmlformats.org/officeDocument/2006/relationships/slide" Target="slides/slide123.xml"/><Relationship Id="rId124" Type="http://schemas.openxmlformats.org/officeDocument/2006/relationships/slide" Target="slides/slide122.xml"/><Relationship Id="rId123" Type="http://schemas.openxmlformats.org/officeDocument/2006/relationships/slide" Target="slides/slide121.xml"/><Relationship Id="rId122" Type="http://schemas.openxmlformats.org/officeDocument/2006/relationships/slide" Target="slides/slide120.xml"/><Relationship Id="rId121" Type="http://schemas.openxmlformats.org/officeDocument/2006/relationships/slide" Target="slides/slide119.xml"/><Relationship Id="rId120" Type="http://schemas.openxmlformats.org/officeDocument/2006/relationships/slide" Target="slides/slide118.xml"/><Relationship Id="rId12" Type="http://schemas.openxmlformats.org/officeDocument/2006/relationships/slide" Target="slides/slide10.xml"/><Relationship Id="rId119" Type="http://schemas.openxmlformats.org/officeDocument/2006/relationships/slide" Target="slides/slide117.xml"/><Relationship Id="rId118" Type="http://schemas.openxmlformats.org/officeDocument/2006/relationships/slide" Target="slides/slide116.xml"/><Relationship Id="rId117" Type="http://schemas.openxmlformats.org/officeDocument/2006/relationships/slide" Target="slides/slide115.xml"/><Relationship Id="rId116" Type="http://schemas.openxmlformats.org/officeDocument/2006/relationships/slide" Target="slides/slide114.xml"/><Relationship Id="rId115" Type="http://schemas.openxmlformats.org/officeDocument/2006/relationships/slide" Target="slides/slide113.xml"/><Relationship Id="rId114" Type="http://schemas.openxmlformats.org/officeDocument/2006/relationships/slide" Target="slides/slide112.xml"/><Relationship Id="rId113" Type="http://schemas.openxmlformats.org/officeDocument/2006/relationships/slide" Target="slides/slide111.xml"/><Relationship Id="rId112" Type="http://schemas.openxmlformats.org/officeDocument/2006/relationships/slide" Target="slides/slide110.xml"/><Relationship Id="rId111" Type="http://schemas.openxmlformats.org/officeDocument/2006/relationships/slide" Target="slides/slide109.xml"/><Relationship Id="rId110" Type="http://schemas.openxmlformats.org/officeDocument/2006/relationships/slide" Target="slides/slide108.xml"/><Relationship Id="rId11" Type="http://schemas.openxmlformats.org/officeDocument/2006/relationships/slide" Target="slides/slide9.xml"/><Relationship Id="rId109" Type="http://schemas.openxmlformats.org/officeDocument/2006/relationships/slide" Target="slides/slide107.xml"/><Relationship Id="rId108" Type="http://schemas.openxmlformats.org/officeDocument/2006/relationships/slide" Target="slides/slide106.xml"/><Relationship Id="rId107" Type="http://schemas.openxmlformats.org/officeDocument/2006/relationships/slide" Target="slides/slide105.xml"/><Relationship Id="rId106" Type="http://schemas.openxmlformats.org/officeDocument/2006/relationships/slide" Target="slides/slide104.xml"/><Relationship Id="rId105" Type="http://schemas.openxmlformats.org/officeDocument/2006/relationships/slide" Target="slides/slide103.xml"/><Relationship Id="rId104" Type="http://schemas.openxmlformats.org/officeDocument/2006/relationships/slide" Target="slides/slide102.xml"/><Relationship Id="rId103" Type="http://schemas.openxmlformats.org/officeDocument/2006/relationships/slide" Target="slides/slide101.xml"/><Relationship Id="rId102" Type="http://schemas.openxmlformats.org/officeDocument/2006/relationships/slide" Target="slides/slide100.xml"/><Relationship Id="rId101" Type="http://schemas.openxmlformats.org/officeDocument/2006/relationships/slide" Target="slides/slide99.xml"/><Relationship Id="rId100" Type="http://schemas.openxmlformats.org/officeDocument/2006/relationships/slide" Target="slides/slide98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1346836"/>
            <a:ext cx="10972800" cy="2865120"/>
          </a:xfrm>
        </p:spPr>
        <p:txBody>
          <a:bodyPr anchor="b"/>
          <a:lstStyle>
            <a:lvl1pPr algn="ctr">
              <a:defRPr sz="7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322446"/>
            <a:ext cx="10972800" cy="1986914"/>
          </a:xfrm>
        </p:spPr>
        <p:txBody>
          <a:bodyPr/>
          <a:lstStyle>
            <a:lvl1pPr marL="0" indent="0" algn="ctr">
              <a:buNone/>
              <a:defRPr sz="288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469880" y="438150"/>
            <a:ext cx="3154680" cy="6974206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5840" y="438150"/>
            <a:ext cx="9281160" cy="6974206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8220" y="2051686"/>
            <a:ext cx="12618720" cy="3423284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8220" y="5507356"/>
            <a:ext cx="12618720" cy="1800224"/>
          </a:xfrm>
        </p:spPr>
        <p:txBody>
          <a:bodyPr/>
          <a:lstStyle>
            <a:lvl1pPr marL="0" indent="0">
              <a:buNone/>
              <a:defRPr sz="2880">
                <a:solidFill>
                  <a:schemeClr val="tx1">
                    <a:tint val="82000"/>
                  </a:schemeClr>
                </a:solidFill>
              </a:defRPr>
            </a:lvl1pPr>
            <a:lvl2pPr marL="54864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2pPr>
            <a:lvl3pPr marL="1097280" indent="0">
              <a:buNone/>
              <a:defRPr sz="2160">
                <a:solidFill>
                  <a:schemeClr val="tx1">
                    <a:tint val="82000"/>
                  </a:schemeClr>
                </a:solidFill>
              </a:defRPr>
            </a:lvl3pPr>
            <a:lvl4pPr marL="164592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4pPr>
            <a:lvl5pPr marL="219456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5pPr>
            <a:lvl6pPr marL="274320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6pPr>
            <a:lvl7pPr marL="329184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7pPr>
            <a:lvl8pPr marL="384048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8pPr>
            <a:lvl9pPr marL="438912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5840" y="2190750"/>
            <a:ext cx="6217920" cy="522160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06640" y="2190750"/>
            <a:ext cx="6217920" cy="522160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438150"/>
            <a:ext cx="12618720" cy="159067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7746" y="2017396"/>
            <a:ext cx="6189344" cy="988694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7746" y="3006090"/>
            <a:ext cx="6189344" cy="442150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406640" y="2017396"/>
            <a:ext cx="6219826" cy="988694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406640" y="3006090"/>
            <a:ext cx="6219826" cy="442150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19826" y="1184911"/>
            <a:ext cx="7406640" cy="5848350"/>
          </a:xfr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219826" y="1184911"/>
            <a:ext cx="7406640" cy="5848350"/>
          </a:xfrm>
        </p:spPr>
        <p:txBody>
          <a:bodyPr anchor="t"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5840" y="438150"/>
            <a:ext cx="12618720" cy="1590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40" y="2190750"/>
            <a:ext cx="12618720" cy="52216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05840" y="7627621"/>
            <a:ext cx="329184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4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6320" y="7627621"/>
            <a:ext cx="493776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4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32720" y="7627621"/>
            <a:ext cx="329184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4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9609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21778" y="3215139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21527" y="274503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97796" y="275836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76625" y="4783589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76625" y="5041487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14201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48338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88602" y="533294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88227" y="5624302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64966" y="6147973"/>
            <a:ext cx="457200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051526" y="5816054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76270" y="6076328"/>
            <a:ext cx="548640" cy="13335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93755" y="5847769"/>
            <a:ext cx="548640" cy="50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13370" y="3199450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3793112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3795159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513845"/>
            <a:ext cx="457200" cy="365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76329" y="4539515"/>
            <a:ext cx="45720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477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1347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41" name="文本框 68"/>
          <p:cNvSpPr txBox="1"/>
          <p:nvPr/>
        </p:nvSpPr>
        <p:spPr>
          <a:xfrm>
            <a:off x="-1118870" y="2139950"/>
            <a:ext cx="602615" cy="3067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904365" y="6464935"/>
            <a:ext cx="54864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1064895" y="6466840"/>
            <a:ext cx="54864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主题​​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3840</Words>
  <Application>WPS Presentation</Application>
  <PresentationFormat>自定义</PresentationFormat>
  <Paragraphs>3840</Paragraphs>
  <Slides>240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240</vt:i4>
      </vt:variant>
    </vt:vector>
  </HeadingPairs>
  <TitlesOfParts>
    <vt:vector size="254" baseType="lpstr">
      <vt:lpstr>Arial</vt:lpstr>
      <vt:lpstr>宋体</vt:lpstr>
      <vt:lpstr>Wingdings</vt:lpstr>
      <vt:lpstr>Constantia</vt:lpstr>
      <vt:lpstr>等线</vt:lpstr>
      <vt:lpstr>Aptos</vt:lpstr>
      <vt:lpstr>Times New Roman</vt:lpstr>
      <vt:lpstr>微软雅黑</vt:lpstr>
      <vt:lpstr>Arial Unicode MS</vt:lpstr>
      <vt:lpstr>等线 Light</vt:lpstr>
      <vt:lpstr>Aptos Display</vt:lpstr>
      <vt:lpstr>Segoe Print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润庭 邓</dc:creator>
  <cp:lastModifiedBy>WPS_1709194251</cp:lastModifiedBy>
  <cp:revision>60</cp:revision>
  <dcterms:created xsi:type="dcterms:W3CDTF">2024-11-19T02:39:00Z</dcterms:created>
  <dcterms:modified xsi:type="dcterms:W3CDTF">2024-11-21T03:23:36Z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0D0BA0CB5BA74E3E90A29B76479AB8AA_12</vt:lpwstr>
  </property>
  <property fmtid="{D5CDD505-2E9C-101B-9397-08002B2CF9AE}" pid="3" name="KSOProductBuildVer">
    <vt:lpwstr>1033-12.2.0.18911</vt:lpwstr>
  </property>
</Properties>
</file>