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898" r:id="rId3"/>
    <p:sldId id="899" r:id="rId4"/>
    <p:sldId id="900" r:id="rId5"/>
    <p:sldId id="901" r:id="rId6"/>
    <p:sldId id="902" r:id="rId7"/>
    <p:sldId id="903" r:id="rId8"/>
    <p:sldId id="904" r:id="rId9"/>
    <p:sldId id="905" r:id="rId10"/>
    <p:sldId id="906" r:id="rId11"/>
    <p:sldId id="907" r:id="rId12"/>
    <p:sldId id="908" r:id="rId13"/>
    <p:sldId id="909" r:id="rId14"/>
    <p:sldId id="910" r:id="rId15"/>
    <p:sldId id="911" r:id="rId16"/>
    <p:sldId id="912" r:id="rId17"/>
    <p:sldId id="913" r:id="rId18"/>
    <p:sldId id="914" r:id="rId19"/>
    <p:sldId id="915" r:id="rId20"/>
    <p:sldId id="916" r:id="rId21"/>
    <p:sldId id="917" r:id="rId22"/>
    <p:sldId id="918" r:id="rId23"/>
    <p:sldId id="919" r:id="rId24"/>
    <p:sldId id="920" r:id="rId25"/>
    <p:sldId id="921" r:id="rId26"/>
    <p:sldId id="922" r:id="rId27"/>
    <p:sldId id="923" r:id="rId28"/>
    <p:sldId id="924" r:id="rId29"/>
    <p:sldId id="925" r:id="rId30"/>
    <p:sldId id="926" r:id="rId31"/>
    <p:sldId id="927" r:id="rId32"/>
    <p:sldId id="928" r:id="rId33"/>
    <p:sldId id="929" r:id="rId34"/>
    <p:sldId id="930" r:id="rId35"/>
    <p:sldId id="931" r:id="rId36"/>
    <p:sldId id="932" r:id="rId37"/>
    <p:sldId id="933" r:id="rId38"/>
    <p:sldId id="934" r:id="rId39"/>
    <p:sldId id="935" r:id="rId40"/>
    <p:sldId id="936" r:id="rId41"/>
    <p:sldId id="937" r:id="rId42"/>
    <p:sldId id="938" r:id="rId43"/>
    <p:sldId id="939" r:id="rId44"/>
    <p:sldId id="940" r:id="rId45"/>
    <p:sldId id="941" r:id="rId46"/>
    <p:sldId id="942" r:id="rId47"/>
    <p:sldId id="943" r:id="rId48"/>
    <p:sldId id="944" r:id="rId49"/>
    <p:sldId id="945" r:id="rId50"/>
    <p:sldId id="946" r:id="rId51"/>
    <p:sldId id="947" r:id="rId5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800</Words>
  <Application>WPS Presentation</Application>
  <PresentationFormat>自定义</PresentationFormat>
  <Paragraphs>800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WPS_1709194251</cp:lastModifiedBy>
  <cp:revision>61</cp:revision>
  <dcterms:created xsi:type="dcterms:W3CDTF">2024-11-19T02:39:00Z</dcterms:created>
  <dcterms:modified xsi:type="dcterms:W3CDTF">2024-11-21T03:24:16Z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