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5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72A81-E224-4418-A05E-CCF693F40E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614CE7-D163-418E-9B45-5E0CE2C3A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41027-C7FA-4F5E-9E89-55BBEA29E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C4B9-DDC0-4E58-82E3-7C78202F16A3}" type="datetimeFigureOut">
              <a:rPr lang="en-GB" smtClean="0"/>
              <a:t>21/06/2021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00564-AE1F-4FEB-A433-1B260521A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D6AC6-6771-429F-9C64-276BCE575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1EE-4EB1-44BF-8813-D11F1A43A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17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D547A-70C3-4D68-9F4F-DF1484467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9C6848-0E58-484C-80EF-0618952043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6E365-8276-4241-8BC8-7C2A12599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C4B9-DDC0-4E58-82E3-7C78202F16A3}" type="datetimeFigureOut">
              <a:rPr lang="en-GB" smtClean="0"/>
              <a:t>21/06/2021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E00706-CAB3-46F1-8BE7-62D2956C2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85172-7CA6-4E10-B137-BF524829A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1EE-4EB1-44BF-8813-D11F1A43A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634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019B2A-C36A-4A81-9F23-A6ABB8E252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F92285-1A53-42FE-9D1D-2815AEA805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31D91A-81A3-4972-A9D8-323DC85AB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C4B9-DDC0-4E58-82E3-7C78202F16A3}" type="datetimeFigureOut">
              <a:rPr lang="en-GB" smtClean="0"/>
              <a:t>21/06/2021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E315FD-18BA-4FCE-8CB3-9A90403FC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8AB9EE-0198-4CB2-83A7-EAEBBEDAE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1EE-4EB1-44BF-8813-D11F1A43A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598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1204-9E23-4969-81F0-BA46242A7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6A3C65-8E23-4A02-AA1E-779D93B98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BBEDA-4BE5-4839-B827-8A14B4C8F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C4B9-DDC0-4E58-82E3-7C78202F16A3}" type="datetimeFigureOut">
              <a:rPr lang="en-GB" smtClean="0"/>
              <a:t>21/06/2021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F43D0-BC15-4C04-B6E7-C3BCC5E34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DF5D58-0D2A-4309-A5CB-92CBBFF58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1EE-4EB1-44BF-8813-D11F1A43A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562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A6A86-E8F0-4355-BA51-80331B7AB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1164B2-B9CB-44DC-B0C2-17F06C9248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BF2228-37C6-4038-985B-13E4D0B0F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C4B9-DDC0-4E58-82E3-7C78202F16A3}" type="datetimeFigureOut">
              <a:rPr lang="en-GB" smtClean="0"/>
              <a:t>21/06/2021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A7CD43-C8E0-4833-8DDA-44FFD0EDE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816E57-01F0-4751-9270-572D7CB7B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1EE-4EB1-44BF-8813-D11F1A43A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172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E4EB0-2E78-4B5B-A359-4BBE6406C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6359D-E7BF-4F73-A1AB-4F467F7E06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B80C6B-F626-490A-88B1-F14B6AFF2A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9F2361-DACF-4A77-9F31-DEFE503D5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C4B9-DDC0-4E58-82E3-7C78202F16A3}" type="datetimeFigureOut">
              <a:rPr lang="en-GB" smtClean="0"/>
              <a:t>21/06/2021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633BCC-2F2A-4D93-B20C-B02980501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3F4FDA-7ECD-4B8B-80AA-6804CADAC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1EE-4EB1-44BF-8813-D11F1A43A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066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749BA-1E20-4D41-8172-EAA644C11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2A3CDE-73B8-4816-A024-48C94EC031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91B6FC-468A-436E-847F-FB72313DBE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831B63-9057-4CB6-966A-5345658E41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300E82-FEA3-4642-9B90-405E43DF47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9EDB8C-80D6-44B5-84D0-9787EED7A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C4B9-DDC0-4E58-82E3-7C78202F16A3}" type="datetimeFigureOut">
              <a:rPr lang="en-GB" smtClean="0"/>
              <a:t>21/06/2021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625864-3677-444E-9A7B-2CAB29E5D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4610F1-2552-40D2-86F3-F11B7E14A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1EE-4EB1-44BF-8813-D11F1A43A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633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C86FB-2ADB-453F-BEAE-6A307A2AE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55E806-7DC0-419C-A7FD-84EA4EBA2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C4B9-DDC0-4E58-82E3-7C78202F16A3}" type="datetimeFigureOut">
              <a:rPr lang="en-GB" smtClean="0"/>
              <a:t>21/06/2021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CA8972-22F0-4FB1-88F8-15B368A17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295A9F-F61D-4C6E-B7CC-3F4FEFDB5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1EE-4EB1-44BF-8813-D11F1A43A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260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BF4CCC-35FC-4EB4-9EEC-102C5D67C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C4B9-DDC0-4E58-82E3-7C78202F16A3}" type="datetimeFigureOut">
              <a:rPr lang="en-GB" smtClean="0"/>
              <a:t>21/06/2021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24128-DA91-4821-B51B-322E2C441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32109-E7E0-4EF6-B614-B8EE09C4B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1EE-4EB1-44BF-8813-D11F1A43A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045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CE478-7582-4F62-ACDF-A3DF4A26E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A4CC3-4835-4831-A209-B8CC4EC12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355CFB-A7B0-4189-BEBB-311749E3F4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5B72B0-2BAD-4926-8BB2-0B0885A46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C4B9-DDC0-4E58-82E3-7C78202F16A3}" type="datetimeFigureOut">
              <a:rPr lang="en-GB" smtClean="0"/>
              <a:t>21/06/2021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646E4B-9DFA-4196-92EB-939E58B9E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611F05-821A-416A-90C3-F272B6B69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1EE-4EB1-44BF-8813-D11F1A43A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582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722B0-E025-42AF-BAAD-5AFC3B45B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2B847D-67E8-4667-8943-D527873155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216B1B-CE47-4DDE-9E7C-7464E55F07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FBC3-6565-4F9E-A7F4-7D485A1C4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8C4B9-DDC0-4E58-82E3-7C78202F16A3}" type="datetimeFigureOut">
              <a:rPr lang="en-GB" smtClean="0"/>
              <a:t>21/06/2021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DC7383-EFE3-4585-9EE5-A687AAD02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4B47AA-807E-4480-96E9-B4EF59259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0A1EE-4EB1-44BF-8813-D11F1A43A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323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71EE43-9E90-426C-B6B7-07C0F3BE6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58D40B-9CE5-4ED0-A1B5-3BC5D66997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DB346-1858-47E8-9731-6E7F7AEF30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8C4B9-DDC0-4E58-82E3-7C78202F16A3}" type="datetimeFigureOut">
              <a:rPr lang="en-GB" smtClean="0"/>
              <a:t>21/06/2021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5700A6-E2AB-4D22-B27F-C7FC57F4F6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24D68-2C81-41A1-B8FA-7F00337608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0A1EE-4EB1-44BF-8813-D11F1A43A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172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4A1C371D-EEDF-451C-AE3F-C3B45C0F0703}"/>
              </a:ext>
            </a:extLst>
          </p:cNvPr>
          <p:cNvGrpSpPr/>
          <p:nvPr/>
        </p:nvGrpSpPr>
        <p:grpSpPr>
          <a:xfrm>
            <a:off x="3530850" y="1601131"/>
            <a:ext cx="4758614" cy="4609546"/>
            <a:chOff x="3530850" y="1601131"/>
            <a:chExt cx="4758614" cy="460954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B179F04-1347-4E55-BB8C-D57B36DF41F0}"/>
                </a:ext>
              </a:extLst>
            </p:cNvPr>
            <p:cNvSpPr/>
            <p:nvPr/>
          </p:nvSpPr>
          <p:spPr>
            <a:xfrm>
              <a:off x="4345663" y="2507810"/>
              <a:ext cx="2888056" cy="2888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D98CAE0-52C3-4F3C-AC31-7F19CE9E603F}"/>
                </a:ext>
              </a:extLst>
            </p:cNvPr>
            <p:cNvSpPr/>
            <p:nvPr/>
          </p:nvSpPr>
          <p:spPr>
            <a:xfrm>
              <a:off x="5681049" y="3843196"/>
              <a:ext cx="217283" cy="21728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A40E479-3579-497C-9C96-A75A8668F774}"/>
                </a:ext>
              </a:extLst>
            </p:cNvPr>
            <p:cNvCxnSpPr>
              <a:cxnSpLocks/>
            </p:cNvCxnSpPr>
            <p:nvPr/>
          </p:nvCxnSpPr>
          <p:spPr>
            <a:xfrm>
              <a:off x="5789690" y="3951837"/>
              <a:ext cx="225884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136BCEA-7E1D-4DB1-8697-7A4088DE4DB1}"/>
                </a:ext>
              </a:extLst>
            </p:cNvPr>
            <p:cNvCxnSpPr>
              <a:cxnSpLocks/>
            </p:cNvCxnSpPr>
            <p:nvPr/>
          </p:nvCxnSpPr>
          <p:spPr>
            <a:xfrm>
              <a:off x="3530850" y="3951837"/>
              <a:ext cx="225884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8CE8671-4A11-4B2C-8F0D-640F62D1EEE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57212" y="2822417"/>
              <a:ext cx="225884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4DABF5C-5E7C-442C-B163-C87AA2A242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57212" y="5081257"/>
              <a:ext cx="225884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D7287F7-1640-487B-A0C8-DE6DD657C0B5}"/>
                </a:ext>
              </a:extLst>
            </p:cNvPr>
            <p:cNvSpPr txBox="1"/>
            <p:nvPr/>
          </p:nvSpPr>
          <p:spPr>
            <a:xfrm>
              <a:off x="7992588" y="3843196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77623C7-9F58-4CE7-B0DB-2D99FE1B1692}"/>
                </a:ext>
              </a:extLst>
            </p:cNvPr>
            <p:cNvSpPr txBox="1"/>
            <p:nvPr/>
          </p:nvSpPr>
          <p:spPr>
            <a:xfrm>
              <a:off x="5528603" y="1601131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X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46CE922-7E14-46B2-9FCD-58E1DB1E4016}"/>
                </a:ext>
              </a:extLst>
            </p:cNvPr>
            <p:cNvCxnSpPr>
              <a:cxnSpLocks/>
            </p:cNvCxnSpPr>
            <p:nvPr/>
          </p:nvCxnSpPr>
          <p:spPr>
            <a:xfrm>
              <a:off x="5784785" y="2822417"/>
              <a:ext cx="0" cy="1129420"/>
            </a:xfrm>
            <a:prstGeom prst="straightConnector1">
              <a:avLst/>
            </a:prstGeom>
            <a:ln w="57150">
              <a:gradFill flip="none" rotWithShape="1">
                <a:gsLst>
                  <a:gs pos="0">
                    <a:schemeClr val="accent4">
                      <a:lumMod val="0"/>
                      <a:lumOff val="100000"/>
                      <a:alpha val="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chemeClr val="accent4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CE43BCBA-9033-4F11-8157-A16D83BC83CA}"/>
                </a:ext>
              </a:extLst>
            </p:cNvPr>
            <p:cNvCxnSpPr>
              <a:cxnSpLocks/>
            </p:cNvCxnSpPr>
            <p:nvPr/>
          </p:nvCxnSpPr>
          <p:spPr>
            <a:xfrm>
              <a:off x="5476281" y="3146604"/>
              <a:ext cx="600469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D40687C-5D32-47EE-934B-A3FBE0E10482}"/>
                </a:ext>
              </a:extLst>
            </p:cNvPr>
            <p:cNvSpPr txBox="1"/>
            <p:nvPr/>
          </p:nvSpPr>
          <p:spPr>
            <a:xfrm>
              <a:off x="6010441" y="2961938"/>
              <a:ext cx="3577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</a:t>
              </a:r>
              <a:r>
                <a:rPr lang="en-GB" baseline="-25000" dirty="0"/>
                <a:t>s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6903C1D-6479-4539-A4A6-9FBB49AA8019}"/>
                </a:ext>
              </a:extLst>
            </p:cNvPr>
            <p:cNvCxnSpPr>
              <a:cxnSpLocks/>
            </p:cNvCxnSpPr>
            <p:nvPr/>
          </p:nvCxnSpPr>
          <p:spPr>
            <a:xfrm>
              <a:off x="5792808" y="3951837"/>
              <a:ext cx="0" cy="1129420"/>
            </a:xfrm>
            <a:prstGeom prst="straightConnector1">
              <a:avLst/>
            </a:prstGeom>
            <a:ln w="57150">
              <a:gradFill flip="none" rotWithShape="1">
                <a:gsLst>
                  <a:gs pos="0">
                    <a:schemeClr val="accent4">
                      <a:lumMod val="0"/>
                      <a:lumOff val="100000"/>
                      <a:alpha val="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chemeClr val="accent4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ADCF30C-F94E-4CAD-991B-91531FB49158}"/>
                </a:ext>
              </a:extLst>
            </p:cNvPr>
            <p:cNvSpPr txBox="1"/>
            <p:nvPr/>
          </p:nvSpPr>
          <p:spPr>
            <a:xfrm>
              <a:off x="4784131" y="3202461"/>
              <a:ext cx="9487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Incident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379554B-59EE-4D7D-9587-B3B9444D82F9}"/>
                </a:ext>
              </a:extLst>
            </p:cNvPr>
            <p:cNvSpPr txBox="1"/>
            <p:nvPr/>
          </p:nvSpPr>
          <p:spPr>
            <a:xfrm>
              <a:off x="5776515" y="4206765"/>
              <a:ext cx="10673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Reflected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ABE90D8-3B09-433D-AB07-32EE7622D1E9}"/>
                </a:ext>
              </a:extLst>
            </p:cNvPr>
            <p:cNvSpPr/>
            <p:nvPr/>
          </p:nvSpPr>
          <p:spPr>
            <a:xfrm>
              <a:off x="5723239" y="3094329"/>
              <a:ext cx="118840" cy="1188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425250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B179F04-1347-4E55-BB8C-D57B36DF41F0}"/>
              </a:ext>
            </a:extLst>
          </p:cNvPr>
          <p:cNvSpPr/>
          <p:nvPr/>
        </p:nvSpPr>
        <p:spPr>
          <a:xfrm>
            <a:off x="3734612" y="3951838"/>
            <a:ext cx="4149332" cy="543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D98CAE0-52C3-4F3C-AC31-7F19CE9E603F}"/>
              </a:ext>
            </a:extLst>
          </p:cNvPr>
          <p:cNvSpPr/>
          <p:nvPr/>
        </p:nvSpPr>
        <p:spPr>
          <a:xfrm>
            <a:off x="5681049" y="3843196"/>
            <a:ext cx="217283" cy="21728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A40E479-3579-497C-9C96-A75A8668F774}"/>
              </a:ext>
            </a:extLst>
          </p:cNvPr>
          <p:cNvCxnSpPr>
            <a:cxnSpLocks/>
          </p:cNvCxnSpPr>
          <p:nvPr/>
        </p:nvCxnSpPr>
        <p:spPr>
          <a:xfrm>
            <a:off x="5789690" y="3951837"/>
            <a:ext cx="225884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136BCEA-7E1D-4DB1-8697-7A4088DE4DB1}"/>
              </a:ext>
            </a:extLst>
          </p:cNvPr>
          <p:cNvCxnSpPr>
            <a:cxnSpLocks/>
          </p:cNvCxnSpPr>
          <p:nvPr/>
        </p:nvCxnSpPr>
        <p:spPr>
          <a:xfrm>
            <a:off x="3530850" y="3951837"/>
            <a:ext cx="225884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8CE8671-4A11-4B2C-8F0D-640F62D1EEE6}"/>
              </a:ext>
            </a:extLst>
          </p:cNvPr>
          <p:cNvCxnSpPr>
            <a:cxnSpLocks/>
          </p:cNvCxnSpPr>
          <p:nvPr/>
        </p:nvCxnSpPr>
        <p:spPr>
          <a:xfrm rot="5400000">
            <a:off x="4657212" y="2822417"/>
            <a:ext cx="225884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4DABF5C-5E7C-442C-B163-C87AA2A24251}"/>
              </a:ext>
            </a:extLst>
          </p:cNvPr>
          <p:cNvCxnSpPr>
            <a:cxnSpLocks/>
          </p:cNvCxnSpPr>
          <p:nvPr/>
        </p:nvCxnSpPr>
        <p:spPr>
          <a:xfrm rot="5400000">
            <a:off x="4657212" y="5081257"/>
            <a:ext cx="225884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D7287F7-1640-487B-A0C8-DE6DD657C0B5}"/>
              </a:ext>
            </a:extLst>
          </p:cNvPr>
          <p:cNvSpPr txBox="1"/>
          <p:nvPr/>
        </p:nvSpPr>
        <p:spPr>
          <a:xfrm>
            <a:off x="7992588" y="3843196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7623C7-9F58-4CE7-B0DB-2D99FE1B1692}"/>
              </a:ext>
            </a:extLst>
          </p:cNvPr>
          <p:cNvSpPr txBox="1"/>
          <p:nvPr/>
        </p:nvSpPr>
        <p:spPr>
          <a:xfrm>
            <a:off x="5528603" y="1601131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Z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46CE922-7E14-46B2-9FCD-58E1DB1E4016}"/>
              </a:ext>
            </a:extLst>
          </p:cNvPr>
          <p:cNvCxnSpPr>
            <a:cxnSpLocks/>
          </p:cNvCxnSpPr>
          <p:nvPr/>
        </p:nvCxnSpPr>
        <p:spPr>
          <a:xfrm>
            <a:off x="4514248" y="1886552"/>
            <a:ext cx="1270537" cy="2065285"/>
          </a:xfrm>
          <a:prstGeom prst="straightConnector1">
            <a:avLst/>
          </a:prstGeom>
          <a:ln w="57150">
            <a:gradFill flip="none" rotWithShape="1">
              <a:gsLst>
                <a:gs pos="0">
                  <a:schemeClr val="accent4">
                    <a:lumMod val="0"/>
                    <a:lumOff val="100000"/>
                    <a:alpha val="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A86A326-461E-48D0-A235-4FA38545880A}"/>
              </a:ext>
            </a:extLst>
          </p:cNvPr>
          <p:cNvSpPr txBox="1"/>
          <p:nvPr/>
        </p:nvSpPr>
        <p:spPr>
          <a:xfrm>
            <a:off x="5528603" y="319242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ɵ</a:t>
            </a:r>
            <a:endParaRPr lang="en-GB" sz="1800" dirty="0">
              <a:latin typeface="MS Shell Dlg 2" panose="020B0604030504040204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7D60F58-C774-496B-95B6-C8A0920FCBA8}"/>
              </a:ext>
            </a:extLst>
          </p:cNvPr>
          <p:cNvCxnSpPr/>
          <p:nvPr/>
        </p:nvCxnSpPr>
        <p:spPr>
          <a:xfrm flipV="1">
            <a:off x="4437245" y="1970463"/>
            <a:ext cx="462013" cy="310724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481B717-E567-45A7-BD6A-522845586BDE}"/>
              </a:ext>
            </a:extLst>
          </p:cNvPr>
          <p:cNvSpPr txBox="1"/>
          <p:nvPr/>
        </p:nvSpPr>
        <p:spPr>
          <a:xfrm>
            <a:off x="4841385" y="1734099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</a:t>
            </a:r>
            <a:r>
              <a:rPr lang="en-GB" baseline="-25000" dirty="0"/>
              <a:t>p</a:t>
            </a:r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6F5E1826-D017-4159-A912-3C2ABA57B311}"/>
              </a:ext>
            </a:extLst>
          </p:cNvPr>
          <p:cNvSpPr/>
          <p:nvPr/>
        </p:nvSpPr>
        <p:spPr>
          <a:xfrm rot="17544275">
            <a:off x="5355323" y="3161627"/>
            <a:ext cx="606389" cy="493604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BC1B4F-36A7-436F-9363-B26F153FD68B}"/>
              </a:ext>
            </a:extLst>
          </p:cNvPr>
          <p:cNvSpPr txBox="1"/>
          <p:nvPr/>
        </p:nvSpPr>
        <p:spPr>
          <a:xfrm>
            <a:off x="4081112" y="2781701"/>
            <a:ext cx="9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Incident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2D208C1-6BA0-4D8B-8057-A6AC774594BE}"/>
              </a:ext>
            </a:extLst>
          </p:cNvPr>
          <p:cNvCxnSpPr>
            <a:cxnSpLocks/>
          </p:cNvCxnSpPr>
          <p:nvPr/>
        </p:nvCxnSpPr>
        <p:spPr>
          <a:xfrm rot="14700000">
            <a:off x="5864633" y="1886551"/>
            <a:ext cx="1270537" cy="2065285"/>
          </a:xfrm>
          <a:prstGeom prst="straightConnector1">
            <a:avLst/>
          </a:prstGeom>
          <a:ln w="57150">
            <a:gradFill flip="none" rotWithShape="1">
              <a:gsLst>
                <a:gs pos="0">
                  <a:schemeClr val="accent4">
                    <a:lumMod val="0"/>
                    <a:lumOff val="100000"/>
                    <a:alpha val="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77EEF58-5A6E-46F1-B413-19F0E3A2B812}"/>
              </a:ext>
            </a:extLst>
          </p:cNvPr>
          <p:cNvSpPr txBox="1"/>
          <p:nvPr/>
        </p:nvSpPr>
        <p:spPr>
          <a:xfrm>
            <a:off x="6692776" y="2734527"/>
            <a:ext cx="1067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Reflected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E7A3F70-9803-4D3E-AA2D-E413368730D7}"/>
              </a:ext>
            </a:extLst>
          </p:cNvPr>
          <p:cNvSpPr/>
          <p:nvPr/>
        </p:nvSpPr>
        <p:spPr>
          <a:xfrm>
            <a:off x="4616330" y="2064427"/>
            <a:ext cx="118840" cy="1188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793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3436EE50-DF99-40C8-A8F8-A40869C1E63E}"/>
              </a:ext>
            </a:extLst>
          </p:cNvPr>
          <p:cNvGrpSpPr/>
          <p:nvPr/>
        </p:nvGrpSpPr>
        <p:grpSpPr>
          <a:xfrm>
            <a:off x="1288164" y="892063"/>
            <a:ext cx="10206053" cy="4798850"/>
            <a:chOff x="1288164" y="892063"/>
            <a:chExt cx="10206053" cy="4798850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C3727DF-FACF-44A4-8C1E-4B89D7C0ACCA}"/>
                </a:ext>
              </a:extLst>
            </p:cNvPr>
            <p:cNvSpPr/>
            <p:nvPr/>
          </p:nvSpPr>
          <p:spPr>
            <a:xfrm>
              <a:off x="1491926" y="3987988"/>
              <a:ext cx="4149332" cy="1702924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B179F04-1347-4E55-BB8C-D57B36DF41F0}"/>
                </a:ext>
              </a:extLst>
            </p:cNvPr>
            <p:cNvSpPr/>
            <p:nvPr/>
          </p:nvSpPr>
          <p:spPr>
            <a:xfrm>
              <a:off x="1491926" y="3432073"/>
              <a:ext cx="4149332" cy="5431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D98CAE0-52C3-4F3C-AC31-7F19CE9E603F}"/>
                </a:ext>
              </a:extLst>
            </p:cNvPr>
            <p:cNvSpPr/>
            <p:nvPr/>
          </p:nvSpPr>
          <p:spPr>
            <a:xfrm>
              <a:off x="3438363" y="3323431"/>
              <a:ext cx="217283" cy="21728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A40E479-3579-497C-9C96-A75A8668F774}"/>
                </a:ext>
              </a:extLst>
            </p:cNvPr>
            <p:cNvCxnSpPr>
              <a:cxnSpLocks/>
            </p:cNvCxnSpPr>
            <p:nvPr/>
          </p:nvCxnSpPr>
          <p:spPr>
            <a:xfrm>
              <a:off x="3547004" y="3432072"/>
              <a:ext cx="225884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136BCEA-7E1D-4DB1-8697-7A4088DE4DB1}"/>
                </a:ext>
              </a:extLst>
            </p:cNvPr>
            <p:cNvCxnSpPr>
              <a:cxnSpLocks/>
            </p:cNvCxnSpPr>
            <p:nvPr/>
          </p:nvCxnSpPr>
          <p:spPr>
            <a:xfrm>
              <a:off x="1288164" y="3432072"/>
              <a:ext cx="225884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8CE8671-4A11-4B2C-8F0D-640F62D1EEE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14526" y="2302652"/>
              <a:ext cx="2258840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4DABF5C-5E7C-442C-B163-C87AA2A242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414526" y="4561492"/>
              <a:ext cx="225884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D7287F7-1640-487B-A0C8-DE6DD657C0B5}"/>
                </a:ext>
              </a:extLst>
            </p:cNvPr>
            <p:cNvSpPr txBox="1"/>
            <p:nvPr/>
          </p:nvSpPr>
          <p:spPr>
            <a:xfrm>
              <a:off x="5749902" y="3323431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X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77623C7-9F58-4CE7-B0DB-2D99FE1B1692}"/>
                </a:ext>
              </a:extLst>
            </p:cNvPr>
            <p:cNvSpPr txBox="1"/>
            <p:nvPr/>
          </p:nvSpPr>
          <p:spPr>
            <a:xfrm>
              <a:off x="3285917" y="1081366"/>
              <a:ext cx="292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Z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46CE922-7E14-46B2-9FCD-58E1DB1E4016}"/>
                </a:ext>
              </a:extLst>
            </p:cNvPr>
            <p:cNvCxnSpPr>
              <a:cxnSpLocks/>
            </p:cNvCxnSpPr>
            <p:nvPr/>
          </p:nvCxnSpPr>
          <p:spPr>
            <a:xfrm>
              <a:off x="2271562" y="1366787"/>
              <a:ext cx="1270537" cy="2065285"/>
            </a:xfrm>
            <a:prstGeom prst="straightConnector1">
              <a:avLst/>
            </a:prstGeom>
            <a:ln w="571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A86A326-461E-48D0-A235-4FA38545880A}"/>
                </a:ext>
              </a:extLst>
            </p:cNvPr>
            <p:cNvSpPr txBox="1"/>
            <p:nvPr/>
          </p:nvSpPr>
          <p:spPr>
            <a:xfrm>
              <a:off x="3285917" y="2672656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/>
                <a:t>ɵ</a:t>
              </a:r>
              <a:endParaRPr lang="en-GB" sz="1800" dirty="0">
                <a:latin typeface="MS Shell Dlg 2" panose="020B0604030504040204" pitchFamily="34" charset="0"/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7D60F58-C774-496B-95B6-C8A0920FCBA8}"/>
                </a:ext>
              </a:extLst>
            </p:cNvPr>
            <p:cNvCxnSpPr/>
            <p:nvPr/>
          </p:nvCxnSpPr>
          <p:spPr>
            <a:xfrm flipV="1">
              <a:off x="2194559" y="1450698"/>
              <a:ext cx="462013" cy="31072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481B717-E567-45A7-BD6A-522845586BDE}"/>
                </a:ext>
              </a:extLst>
            </p:cNvPr>
            <p:cNvSpPr txBox="1"/>
            <p:nvPr/>
          </p:nvSpPr>
          <p:spPr>
            <a:xfrm>
              <a:off x="2598699" y="1214334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</a:t>
              </a:r>
              <a:r>
                <a:rPr lang="en-GB" baseline="-25000" dirty="0"/>
                <a:t>p</a:t>
              </a:r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6F5E1826-D017-4159-A912-3C2ABA57B311}"/>
                </a:ext>
              </a:extLst>
            </p:cNvPr>
            <p:cNvSpPr/>
            <p:nvPr/>
          </p:nvSpPr>
          <p:spPr>
            <a:xfrm rot="17544275">
              <a:off x="3112637" y="2641862"/>
              <a:ext cx="606389" cy="493604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4BC1B4F-36A7-436F-9363-B26F153FD68B}"/>
                </a:ext>
              </a:extLst>
            </p:cNvPr>
            <p:cNvSpPr txBox="1"/>
            <p:nvPr/>
          </p:nvSpPr>
          <p:spPr>
            <a:xfrm>
              <a:off x="1838426" y="2261936"/>
              <a:ext cx="9487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Incident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72D208C1-6BA0-4D8B-8057-A6AC774594BE}"/>
                </a:ext>
              </a:extLst>
            </p:cNvPr>
            <p:cNvCxnSpPr>
              <a:cxnSpLocks/>
            </p:cNvCxnSpPr>
            <p:nvPr/>
          </p:nvCxnSpPr>
          <p:spPr>
            <a:xfrm rot="14700000">
              <a:off x="3621947" y="1366786"/>
              <a:ext cx="1270537" cy="2065285"/>
            </a:xfrm>
            <a:prstGeom prst="straightConnector1">
              <a:avLst/>
            </a:prstGeom>
            <a:ln w="571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77EEF58-5A6E-46F1-B413-19F0E3A2B812}"/>
                </a:ext>
              </a:extLst>
            </p:cNvPr>
            <p:cNvSpPr txBox="1"/>
            <p:nvPr/>
          </p:nvSpPr>
          <p:spPr>
            <a:xfrm>
              <a:off x="4450090" y="2214762"/>
              <a:ext cx="10673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Reflected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E7A3F70-9803-4D3E-AA2D-E413368730D7}"/>
                </a:ext>
              </a:extLst>
            </p:cNvPr>
            <p:cNvSpPr/>
            <p:nvPr/>
          </p:nvSpPr>
          <p:spPr>
            <a:xfrm>
              <a:off x="2373644" y="1544662"/>
              <a:ext cx="118840" cy="1188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86F8841-9865-4B93-AE12-ED7181A0E62C}"/>
                </a:ext>
              </a:extLst>
            </p:cNvPr>
            <p:cNvSpPr/>
            <p:nvPr/>
          </p:nvSpPr>
          <p:spPr>
            <a:xfrm rot="16200000">
              <a:off x="7693278" y="1988044"/>
              <a:ext cx="2888056" cy="2888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43A9BB9-FD56-4F44-A2F9-6A0D2C0C32C3}"/>
                </a:ext>
              </a:extLst>
            </p:cNvPr>
            <p:cNvSpPr/>
            <p:nvPr/>
          </p:nvSpPr>
          <p:spPr>
            <a:xfrm rot="16200000">
              <a:off x="9028664" y="3323431"/>
              <a:ext cx="217283" cy="21728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CD12897-27C2-4ABE-9E67-8BD6E473438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007885" y="2302653"/>
              <a:ext cx="225884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4E01D6D-F230-42ED-8419-1933B55E286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007885" y="4561493"/>
              <a:ext cx="225884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0C7BF87-0792-4CD9-BE5D-EE0A9D73E0F6}"/>
                </a:ext>
              </a:extLst>
            </p:cNvPr>
            <p:cNvCxnSpPr>
              <a:cxnSpLocks/>
            </p:cNvCxnSpPr>
            <p:nvPr/>
          </p:nvCxnSpPr>
          <p:spPr>
            <a:xfrm>
              <a:off x="6878465" y="3435131"/>
              <a:ext cx="225884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A66738E-C5EE-45A3-B513-3D91D2C70244}"/>
                </a:ext>
              </a:extLst>
            </p:cNvPr>
            <p:cNvCxnSpPr>
              <a:cxnSpLocks/>
            </p:cNvCxnSpPr>
            <p:nvPr/>
          </p:nvCxnSpPr>
          <p:spPr>
            <a:xfrm>
              <a:off x="9137305" y="3435131"/>
              <a:ext cx="225884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6A89120-FEDC-412D-8EA8-5CD0AD4CD49E}"/>
                </a:ext>
              </a:extLst>
            </p:cNvPr>
            <p:cNvSpPr txBox="1"/>
            <p:nvPr/>
          </p:nvSpPr>
          <p:spPr>
            <a:xfrm>
              <a:off x="9060884" y="892063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Y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A3DFF85-84DE-4103-AA67-57F16911F669}"/>
                </a:ext>
              </a:extLst>
            </p:cNvPr>
            <p:cNvSpPr txBox="1"/>
            <p:nvPr/>
          </p:nvSpPr>
          <p:spPr>
            <a:xfrm>
              <a:off x="11189325" y="3390148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X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33D44CA-330F-4001-BAB6-DD6992D4F9E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572595" y="2872268"/>
              <a:ext cx="0" cy="1129420"/>
            </a:xfrm>
            <a:prstGeom prst="straightConnector1">
              <a:avLst/>
            </a:prstGeom>
            <a:ln w="571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A0B5CFAB-9044-4461-85EE-58E0C70F8A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8031838" y="3445247"/>
              <a:ext cx="600469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834BB06-7B10-4118-8C66-C1711D43382B}"/>
                </a:ext>
              </a:extLst>
            </p:cNvPr>
            <p:cNvSpPr txBox="1"/>
            <p:nvPr/>
          </p:nvSpPr>
          <p:spPr>
            <a:xfrm>
              <a:off x="8153177" y="2847761"/>
              <a:ext cx="3577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</a:t>
              </a:r>
              <a:r>
                <a:rPr lang="en-GB" baseline="-25000" dirty="0"/>
                <a:t>s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B214E501-EF22-4F62-A132-27679DB543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702015" y="2864245"/>
              <a:ext cx="0" cy="1129420"/>
            </a:xfrm>
            <a:prstGeom prst="straightConnector1">
              <a:avLst/>
            </a:prstGeom>
            <a:ln w="571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6215888-0BD2-4FB5-8893-A024BBEAAD4A}"/>
                </a:ext>
              </a:extLst>
            </p:cNvPr>
            <p:cNvSpPr txBox="1"/>
            <p:nvPr/>
          </p:nvSpPr>
          <p:spPr>
            <a:xfrm>
              <a:off x="8098202" y="3778573"/>
              <a:ext cx="9487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Incident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09D9DDF-63C0-449E-B377-9050E3F248B5}"/>
                </a:ext>
              </a:extLst>
            </p:cNvPr>
            <p:cNvSpPr txBox="1"/>
            <p:nvPr/>
          </p:nvSpPr>
          <p:spPr>
            <a:xfrm>
              <a:off x="9421503" y="2990724"/>
              <a:ext cx="10673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Reflected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D3648407-BF7D-4E0E-AB85-1ED392850C66}"/>
                </a:ext>
              </a:extLst>
            </p:cNvPr>
            <p:cNvSpPr/>
            <p:nvPr/>
          </p:nvSpPr>
          <p:spPr>
            <a:xfrm rot="16200000">
              <a:off x="8279797" y="3379684"/>
              <a:ext cx="118840" cy="11884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5EBAAC1-4256-4BC4-A161-89BD97FB1119}"/>
                </a:ext>
              </a:extLst>
            </p:cNvPr>
            <p:cNvSpPr txBox="1"/>
            <p:nvPr/>
          </p:nvSpPr>
          <p:spPr>
            <a:xfrm>
              <a:off x="1803734" y="4561492"/>
              <a:ext cx="10708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Substrate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65E86B7-32E2-46E7-91D3-E26A7135B60C}"/>
                </a:ext>
              </a:extLst>
            </p:cNvPr>
            <p:cNvSpPr txBox="1"/>
            <p:nvPr/>
          </p:nvSpPr>
          <p:spPr>
            <a:xfrm>
              <a:off x="1901316" y="3598523"/>
              <a:ext cx="8373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Crystal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979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24</Words>
  <Application>Microsoft Office PowerPoint</Application>
  <PresentationFormat>Widescreen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MS Shell Dlg 2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Kendrick</dc:creator>
  <cp:lastModifiedBy>John Kendrick</cp:lastModifiedBy>
  <cp:revision>12</cp:revision>
  <cp:lastPrinted>2021-06-21T16:33:11Z</cp:lastPrinted>
  <dcterms:created xsi:type="dcterms:W3CDTF">2021-06-21T15:11:04Z</dcterms:created>
  <dcterms:modified xsi:type="dcterms:W3CDTF">2021-06-21T18:32:33Z</dcterms:modified>
</cp:coreProperties>
</file>