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73152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400">
                <a:ea typeface="맑은 고딕"/>
              </a:rPr>
              <a:t>Section title 0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5486400" cy="228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Body block content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0" y="1828800"/>
            <a:ext cx="3657600" cy="228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Side note block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73152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400">
                <a:ea typeface="맑은 고딕"/>
              </a:rPr>
              <a:t>Section title 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5486400" cy="228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Body block content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0" y="1828800"/>
            <a:ext cx="3657600" cy="228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Side note block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73152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400">
                <a:ea typeface="맑은 고딕"/>
              </a:rPr>
              <a:t>Section title 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5486400" cy="228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Body block content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0" y="1828800"/>
            <a:ext cx="3657600" cy="228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Side note block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73152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400">
                <a:ea typeface="맑은 고딕"/>
              </a:rPr>
              <a:t>Section title 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5486400" cy="228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Body block content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0" y="1828800"/>
            <a:ext cx="3657600" cy="228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Side note block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73152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400">
                <a:ea typeface="맑은 고딕"/>
              </a:rPr>
              <a:t>Section title 4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5486400" cy="228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Body block content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0" y="1828800"/>
            <a:ext cx="3657600" cy="228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Side note block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