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1828800"/>
            <a:ext cx="8229600" cy="10972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ea typeface="맑은 고딕"/>
              </a:rPr>
              <a:t>This body-class paragraph runs well past forty characters of text so the frame is judged as body copy.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