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notesMasterIdLst>
    <p:notesMasterId r:id="rId3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914400"/>
            <a:ext cx="73152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아리알 페이스에 실린 한글</a:t>
            </a: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Slide 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2026-07-10T20:21:11Z</dcterms:created>
  <dcterms:modified xsi:type="dcterms:W3CDTF">2026-07-10T20:21:11Z</dcterms:modified>
</cp:coreProperties>
</file>