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This deck is a fixture for the attachment tests.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Retention rose to sixty one percent in the second quarter.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The secret word for slide three is kestrel.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Speaker notes for slide four mention the number 4242.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Welcome to Astra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Body text for welcome to astra.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Retention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Body text for retention.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Roadmap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Body text for roadmap.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28800"/>
            <a:ext cx="73152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t>Body text for summary.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