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Renewable Energy &amp; Smart Grid Architecture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Microgrid Optimization, Battery Storage &amp; Peak Shaving Strategies</a:t>
            </a:r>
          </a:p>
          <a:p>
            <a:r>
              <a:t>Executive Technical Briefing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4572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</a:defRPr>
            </a:pPr>
            <a:r>
              <a:t>1. Microgrid Core Components &amp; Power Dispatch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645920"/>
            <a:ext cx="82296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b="1" sz="1600"/>
            </a:pPr>
            <a:r>
              <a:t>• Solar Photovoltaic (PV) Array Generation:</a:t>
            </a:r>
          </a:p>
          <a:p>
            <a:pPr>
              <a:defRPr sz="1400"/>
            </a:pPr>
            <a:r>
              <a:t>  - Maximum Power Point Tracking (MPPT) algorithm maintains peak efficiency above 98.5%.</a:t>
            </a:r>
          </a:p>
          <a:p>
            <a:pPr>
              <a:defRPr b="1" sz="1600"/>
            </a:pPr>
            <a:r>
              <a:t>• Lithium Iron Phosphate (LFP) Battery Energy Storage System (BESS):</a:t>
            </a:r>
          </a:p>
          <a:p>
            <a:pPr>
              <a:defRPr sz="1400"/>
            </a:pPr>
            <a:r>
              <a:t>  - 10MW / 40MWh capacity providing grid frequency regulation and peak shaving.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4572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/>
            </a:pPr>
            <a:r>
              <a:t>2. Grid Reliability &amp; Economic Efficiency Metrics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645920"/>
          <a:ext cx="82296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914400"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Metric Identifier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Legacy Grid Target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Smart Microgrid Achieved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t>SAIDI (Interruption Duration)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&lt; 120 minutes/year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4.2 minutes/year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t>SAIFI (Interruption Frequency)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&lt; 1.5 events/year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0.08 events/year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t>Levelized Cost of Storage (LCOS)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$150 / MWh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$62 / MWh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