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F14C9-2001-458B-856C-AD5D08DAFF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0642CB-6E82-4779-A452-CF9EC13F37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41987-BF15-4BAC-B8B0-2828B65CF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7552-5328-4590-94D9-A5DB4C006FE2}" type="datetimeFigureOut">
              <a:rPr lang="en-US" smtClean="0"/>
              <a:t>2024-11-30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68A0B0-4C3D-4453-9680-C89AED62B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0EEF90-E175-4C27-A139-C039BD782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DFF0-583F-40E5-A997-3110DB7CB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110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4441D-787C-415F-B69F-5170E6E80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307778-CB25-4B91-A26E-D9F64E9612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0FD953-AD63-4308-9261-11A6FCA08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7552-5328-4590-94D9-A5DB4C006FE2}" type="datetimeFigureOut">
              <a:rPr lang="en-US" smtClean="0"/>
              <a:t>2024-11-30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6C5B8-E6D4-4E44-8ED8-B28340836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D4806E-AB09-45AD-922E-515F4AD52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DFF0-583F-40E5-A997-3110DB7CB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7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C0252B-64AD-461D-A33B-67803097B5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DD6094-9D0B-4860-A2BB-76D1B3514B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20769C-6EB0-4972-A9F9-18D667A5C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7552-5328-4590-94D9-A5DB4C006FE2}" type="datetimeFigureOut">
              <a:rPr lang="en-US" smtClean="0"/>
              <a:t>2024-11-30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E1305C-F3D9-4645-9A16-D5C3960A2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3F92A8-472A-43A6-8C75-5D7357137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DFF0-583F-40E5-A997-3110DB7CB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264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835FF-0E11-4D2E-9B6B-F1C4A6780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812355-44B7-42B5-BB8D-B38373D507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788D07-5065-442C-BA89-161883968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7552-5328-4590-94D9-A5DB4C006FE2}" type="datetimeFigureOut">
              <a:rPr lang="en-US" smtClean="0"/>
              <a:t>2024-11-30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282EF4-9B83-4A9A-99E0-5AC087ED0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31C518-29A6-4FFA-A8E2-9389D703D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DFF0-583F-40E5-A997-3110DB7CB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68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EF476-25F6-4ED0-B34C-FB8461C60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EB3554-E590-4066-B37E-CCF6C937A4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1DE1A7-89D2-4BE8-9E57-42697AD59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7552-5328-4590-94D9-A5DB4C006FE2}" type="datetimeFigureOut">
              <a:rPr lang="en-US" smtClean="0"/>
              <a:t>2024-11-30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6E054E-8260-4928-B1B9-833A3B59F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37B3F0-C3E3-4931-B139-CA484DA17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DFF0-583F-40E5-A997-3110DB7CB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684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C26B4-FB43-48D0-8AD7-EAC8ECC43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5E1C02-7A6A-46AC-96DB-B90886D806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42432E-4284-4D79-A453-906E2E6921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AC61B4-426B-4C8E-95FB-90D835B8E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7552-5328-4590-94D9-A5DB4C006FE2}" type="datetimeFigureOut">
              <a:rPr lang="en-US" smtClean="0"/>
              <a:t>2024-11-30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009AC3-B2E0-4FE4-B9E2-6B46A8B23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D36146-15D4-4B52-8247-2C719BF89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DFF0-583F-40E5-A997-3110DB7CB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993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D0780-2063-4BB5-BDF0-94AFA4D4D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784F38-AA06-4FB1-9C6B-2FF621F6BE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5BD0E7-DB67-4F80-B87B-A6E97D2F91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A3CD31-F6F2-41E5-995C-402FD9584C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75D694-AC31-49FB-B7A5-1A61DEA8F0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29F171-33A3-4874-BAC5-C4B1541F2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7552-5328-4590-94D9-A5DB4C006FE2}" type="datetimeFigureOut">
              <a:rPr lang="en-US" smtClean="0"/>
              <a:t>2024-11-30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952B006-8D55-4C6F-AECC-8B573DDF8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0C6D01-9F82-4572-9522-627F3462F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DFF0-583F-40E5-A997-3110DB7CB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705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805A7-AF8E-42E6-97A7-42E0DDE64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6D3311-EE66-4B09-BF6E-A91B63C92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7552-5328-4590-94D9-A5DB4C006FE2}" type="datetimeFigureOut">
              <a:rPr lang="en-US" smtClean="0"/>
              <a:t>2024-11-30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25E781-856C-4CC8-A33D-4AAF4E83B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C89422-7859-4D49-99F8-333492EC1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DFF0-583F-40E5-A997-3110DB7CB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615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277AE4-6E97-4A23-B1EA-32AB3D65D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7552-5328-4590-94D9-A5DB4C006FE2}" type="datetimeFigureOut">
              <a:rPr lang="en-US" smtClean="0"/>
              <a:t>2024-11-30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DC88C3-B20B-4107-AB8B-1DA327EC1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85B67A-6009-454F-A360-13B8B14E5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DFF0-583F-40E5-A997-3110DB7CB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18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49875-EAD5-4B78-A24F-A5360E944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96956-938D-4D88-B2F0-4C3CFB28F5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976137-09FB-4B51-B223-CE220678B0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9E990C-CEBD-42ED-94F9-326BC1DDE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7552-5328-4590-94D9-A5DB4C006FE2}" type="datetimeFigureOut">
              <a:rPr lang="en-US" smtClean="0"/>
              <a:t>2024-11-30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0B747E-5318-46B4-A313-5665C15AF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E61754-61D2-48BB-BE6E-0339069E9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DFF0-583F-40E5-A997-3110DB7CB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775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B737C-0606-4A1A-BF33-8510D7A9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13A062-EB80-44CF-AAE4-0D7EDB2FC8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A9914E-688F-4C8F-A85F-4B53D6B408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CCD038-B432-4BF3-8E20-950FB2DDE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B7552-5328-4590-94D9-A5DB4C006FE2}" type="datetimeFigureOut">
              <a:rPr lang="en-US" smtClean="0"/>
              <a:t>2024-11-30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EBF232-2D8A-4E4D-8AAF-12C565E14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0ECB00-A5D7-4B2F-AD02-6ECCFBCB8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2DFF0-583F-40E5-A997-3110DB7CB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3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7577EA-7584-4A74-91FC-A5209549E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36B1A-5582-46F2-A887-728A3AF605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0CCD60-F2BB-43F2-B2EF-8E58DDC491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7B7552-5328-4590-94D9-A5DB4C006FE2}" type="datetimeFigureOut">
              <a:rPr lang="en-US" smtClean="0"/>
              <a:t>2024-11-30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2BB59A-6661-469C-8FDD-9EB0861571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5E0BFA-D035-4D22-949E-15B2A870F4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2DFF0-583F-40E5-A997-3110DB7CB8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903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85186-07C9-4714-BF44-CAB376C9A0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1D1605-C0C6-48DA-A090-E46D8C5C61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4652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Picard</dc:creator>
  <cp:lastModifiedBy>David Picard</cp:lastModifiedBy>
  <cp:revision>1</cp:revision>
  <dcterms:created xsi:type="dcterms:W3CDTF">2024-11-30T12:10:06Z</dcterms:created>
  <dcterms:modified xsi:type="dcterms:W3CDTF">2024-11-30T12:13:02Z</dcterms:modified>
</cp:coreProperties>
</file>