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8"/>
    <p:restoredTop sz="94719"/>
  </p:normalViewPr>
  <p:slideViewPr>
    <p:cSldViewPr snapToGrid="0" snapToObjects="1">
      <p:cViewPr varScale="1">
        <p:scale>
          <a:sx n="138" d="100"/>
          <a:sy n="138" d="100"/>
        </p:scale>
        <p:origin x="176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B1773D-9F7D-E042-9D34-4271C7C2E65F}" type="datetimeFigureOut">
              <a:rPr lang="en-US" smtClean="0"/>
              <a:t>11/15/21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8C7771-C469-8B42-8E6A-3DB8E00D7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621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8C7771-C469-8B42-8E6A-3DB8E00D7B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134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835D5-ADDD-474B-82E2-C9F6885BEC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B77728-E36C-684A-A876-FABF4F7255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663ED0-C1D2-D94A-86C8-73338AD5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3AD21-B42A-9244-A5CF-51719C57FBB0}" type="datetimeFigureOut">
              <a:rPr lang="en-US" smtClean="0"/>
              <a:t>11/15/21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604E20-9CDF-8043-829C-968F8181B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E8BE8-F7A4-494A-96B4-CE30A1F26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6BE2-00CB-D24E-B860-5A02E47A5A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456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212881-58A5-C543-8743-4D83E46D1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2515BA-F8D5-EC4C-81EA-0D9B59E68C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3EB84D-A06C-3547-81D9-4CCF8D369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3AD21-B42A-9244-A5CF-51719C57FBB0}" type="datetimeFigureOut">
              <a:rPr lang="en-US" smtClean="0"/>
              <a:t>11/15/21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7CF554-19CD-944E-B30C-472E26DBB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40B7E-32E5-2241-ACE6-D0A86E90C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6BE2-00CB-D24E-B860-5A02E47A5A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120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2464191-F1C2-A948-A484-A176D87D36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B5E96A-3CE4-7740-9600-308D3B4476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175068-9B2D-384B-9BA5-EF79F600A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3AD21-B42A-9244-A5CF-51719C57FBB0}" type="datetimeFigureOut">
              <a:rPr lang="en-US" smtClean="0"/>
              <a:t>11/15/21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19E8D5-CCF8-BE4D-863E-D31FA72B8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68C6AA-67E3-0647-AA9F-A76C1E7F0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6BE2-00CB-D24E-B860-5A02E47A5A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397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0C455-FE2C-5F41-A038-1BB50EA5D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B624B3-442B-0B4F-871F-C0B9855D4E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5FE228-8C3B-F643-B3F8-319DACA85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3AD21-B42A-9244-A5CF-51719C57FBB0}" type="datetimeFigureOut">
              <a:rPr lang="en-US" smtClean="0"/>
              <a:t>11/15/21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FC3CAD-5585-D64A-BF76-FD94E39E0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AAFF5B-4E9C-3C46-AB2C-A89AA094C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6BE2-00CB-D24E-B860-5A02E47A5A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176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DE2B97-C271-E94E-AB0A-15BAEBB9A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412F3D-03FA-8742-A4E7-70260FCC10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DD0D37-065C-384F-829C-AC67158B1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3AD21-B42A-9244-A5CF-51719C57FBB0}" type="datetimeFigureOut">
              <a:rPr lang="en-US" smtClean="0"/>
              <a:t>11/15/21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F576EA-8B86-ED4D-9B0B-7A1136DEE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5B1DDF-E610-5643-B2AA-80249BFAC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6BE2-00CB-D24E-B860-5A02E47A5A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392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45490-BC61-B343-AE8C-398CA25DD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71649E-A747-D646-AA7D-DAAD85D971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D7CAEA-7021-3947-9484-0F00A06849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3EEFF4-8382-1941-AEB9-38A10C0C9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3AD21-B42A-9244-A5CF-51719C57FBB0}" type="datetimeFigureOut">
              <a:rPr lang="en-US" smtClean="0"/>
              <a:t>11/15/21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C9301E-80C1-5A4B-942F-207173761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C3D1B7-5E89-D24A-A0DF-4733196EE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6BE2-00CB-D24E-B860-5A02E47A5A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264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34EA6-B5D2-5544-A049-B7226D128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0B2002-CF12-7B48-8577-99C2E1D5AC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5CB951-3073-974E-B825-0AC6C27679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5FF82B-DB53-5347-B251-00EAC3F5ED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6AF8CE-1610-0247-9D54-32FD4E807F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A1E4A7-3DB5-7949-968A-2B2F53F74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3AD21-B42A-9244-A5CF-51719C57FBB0}" type="datetimeFigureOut">
              <a:rPr lang="en-US" smtClean="0"/>
              <a:t>11/15/21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DCFC71E-0E0B-4541-8FD1-BDF0253EE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ED6C01-339C-3444-BBB4-D6896E9B8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6BE2-00CB-D24E-B860-5A02E47A5A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406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3FD06-589E-544C-BF8F-F0D92EFEB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1059E3-59E3-5B42-8B08-C211FAB9D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3AD21-B42A-9244-A5CF-51719C57FBB0}" type="datetimeFigureOut">
              <a:rPr lang="en-US" smtClean="0"/>
              <a:t>11/15/21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47B9D2-330F-9A43-BD1A-F2BBCF3CF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CC8416-2E9F-F242-8AEA-7852EFB25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6BE2-00CB-D24E-B860-5A02E47A5A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667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C66C19-AB44-6944-8237-90E0FE168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3AD21-B42A-9244-A5CF-51719C57FBB0}" type="datetimeFigureOut">
              <a:rPr lang="en-US" smtClean="0"/>
              <a:t>11/15/21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F21F01-21CC-014E-A2DA-65FA98CA0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67A332-ECBB-4E4E-A8CF-308AEC059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6BE2-00CB-D24E-B860-5A02E47A5A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540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6FE91C-4699-0F47-A61A-DAB4BF3420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809FB9-3092-E04A-BD0B-9381814014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D1CAC7-F538-1640-A08D-35773484ED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DCCEAF-4AA5-0647-A38B-DD117384A6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3AD21-B42A-9244-A5CF-51719C57FBB0}" type="datetimeFigureOut">
              <a:rPr lang="en-US" smtClean="0"/>
              <a:t>11/15/21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A5003B-F46E-CB4B-9C69-D3E08E198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308468-D842-A247-8AFA-93F7DB9BE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6BE2-00CB-D24E-B860-5A02E47A5A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360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1ADAB6-7403-0C4A-8663-9A5531100B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12DCB1-3D9C-CF49-97AB-9ABCC46282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880758-485D-AD4D-AA3E-91C1CCDD08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54CE51-450D-3B42-A7CB-85259AE67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3AD21-B42A-9244-A5CF-51719C57FBB0}" type="datetimeFigureOut">
              <a:rPr lang="en-US" smtClean="0"/>
              <a:t>11/15/21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372AC6-01EB-EE4F-AC92-A4B6F98DF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6E7804-B148-D744-AB0E-F85CCE8D3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46BE2-00CB-D24E-B860-5A02E47A5A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369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88CBB1-86E9-5742-B829-59EC7D0AE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DB8935-DCB4-284E-A33D-9CC0702FE7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701597-666C-9141-9523-F091E6B585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3AD21-B42A-9244-A5CF-51719C57FBB0}" type="datetimeFigureOut">
              <a:rPr lang="en-US" smtClean="0"/>
              <a:t>11/15/21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425D7B-1961-F54C-B987-0FD1345C79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904167-FE66-804F-81F2-B76D2A25B3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46BE2-00CB-D24E-B860-5A02E47A5A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972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724A9DA-9EE0-0549-8B16-065D3FD219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35500" y="679208"/>
            <a:ext cx="12192000" cy="67187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203A7CB-42C6-AB47-A17D-DCFB0E5250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35500" y="-247549"/>
            <a:ext cx="12192000" cy="67187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BEE5EDB-EC83-294B-8932-F8010939EA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916" y="489739"/>
            <a:ext cx="12192000" cy="67187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21EEF96-2F3F-6F4C-A918-4235EF316E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708" y="-350522"/>
            <a:ext cx="12192000" cy="671878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7F31EEB-5092-BF49-B6D0-9E839AF45FA2}"/>
              </a:ext>
            </a:extLst>
          </p:cNvPr>
          <p:cNvSpPr txBox="1"/>
          <p:nvPr/>
        </p:nvSpPr>
        <p:spPr>
          <a:xfrm>
            <a:off x="1950990" y="-235301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3x3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04249C-E37D-6743-9F0C-C922BC3A8C4B}"/>
              </a:ext>
            </a:extLst>
          </p:cNvPr>
          <p:cNvSpPr txBox="1"/>
          <p:nvPr/>
        </p:nvSpPr>
        <p:spPr>
          <a:xfrm>
            <a:off x="6413255" y="-228259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4x4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4ACC40-40D0-4940-AB2A-C5F34F5AAF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3608" y="87851"/>
            <a:ext cx="1041400" cy="40894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C5850C3-9176-C94E-A4C8-F5BB06F844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74632" y="92359"/>
            <a:ext cx="914400" cy="54102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068B42F-942E-0042-BD10-65043AA0CF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09760" y="4196061"/>
            <a:ext cx="876300" cy="12573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520EFCF-B86D-E14D-9975-2145DF671A5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05009" y="111987"/>
            <a:ext cx="914400" cy="53721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7F7AFB1-0D02-5A43-B7B9-F1F46D624A5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20447" y="141803"/>
            <a:ext cx="952500" cy="26035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A3B12FB-D015-8C4C-B6A9-C8671948417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94041" y="2853700"/>
            <a:ext cx="901700" cy="264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3D77C0F-55D1-4F46-B05E-CBCE4F88409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875877" y="160570"/>
            <a:ext cx="673100" cy="32385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395F2D0-B704-304F-8A34-0D2261357DB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58539" y="197514"/>
            <a:ext cx="774700" cy="31369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548D052-334F-034F-8C91-6D42E8F0580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625316" y="215986"/>
            <a:ext cx="723900" cy="309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467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</Words>
  <Application>Microsoft Macintosh PowerPoint</Application>
  <PresentationFormat>Widescreen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Yang</dc:creator>
  <cp:lastModifiedBy>Daniel Yang</cp:lastModifiedBy>
  <cp:revision>1</cp:revision>
  <dcterms:created xsi:type="dcterms:W3CDTF">2021-11-15T06:17:16Z</dcterms:created>
  <dcterms:modified xsi:type="dcterms:W3CDTF">2021-11-15T06:29:07Z</dcterms:modified>
</cp:coreProperties>
</file>