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Bắt đầu bằng tóm tắt 30 giây.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Nhấn mạnh tăng trưởng tháng 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Báo cáo kết quả Quý 1 năm 2026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Phòng Kế hoạch &amp; Tài chính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Doanh thu vượt kế hoạch 12%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Doanh thu Q1: 2.820 tỷ VND</a:t>
            </a:r>
          </a:p>
          <a:p>
            <a:r>
              <a:t>Lợi nhuận sau thuế: 760 tỷ VND</a:t>
            </a:r>
          </a:p>
          <a:p>
            <a:r>
              <a:t>Tăng trưởng so với cùng kỳ năm trước: +18%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Kế hoạch Q2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Mở rộng thị trường miền Trung và đầu tư vào ba dự án mới.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