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notesMaster" Target="notesMasters/notesMaster1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Speaker notes: Mention that latency varies by input size.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1828800"/>
            <a:ext cx="7315200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Machine Learning Performance Report</a:t>
            </a:r>
          </a:p>
          <a:p>
            <a:r>
              <a:t>Model Comparison Study 2024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45720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Model Accuracy Comparison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371600"/>
          <a:ext cx="82296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457200">
                <a:tc>
                  <a:txBody>
                    <a:bodyPr/>
                    <a:lstStyle/>
                    <a:p>
                      <a:r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Accuracy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F1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Latency (ms)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GPT-4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94.2%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0.923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245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Claude-3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93.8%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0.918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198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Gemini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92.1%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0.901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312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Conclusions:</a:t>
            </a:r>
          </a:p>
          <a:p>
            <a:r>
              <a:t>- Claude-3 has lowest latency</a:t>
            </a:r>
          </a:p>
          <a:p>
            <a:r>
              <a:t>- GPT-4 has highest accuracy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