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p="http://schemas.openxmlformats.org/presentationml/2006/main" xmlns:a="http://schemas.openxmlformats.org/drawingml/2006/main" xmlns:r="http://schemas.openxmlformats.org/officeDocument/2006/relationships" xmlns:mc="http://schemas.openxmlformats.org/markup-compatibility/2006" xmlns:o="urn:schemas-microsoft-com:office:office" xmlns:v="urn:schemas-microsoft-com:vml" xmlns:cp="http://schemas.openxmlformats.org/package/2006/metadata/core-properties" xmlns:dc="http://purl.org/dc/elements/1.1/" xmlns:dcterms="http://purl.org/dc/terms/" xmlns:dcmitype="http://purl.org/dc/dcmitype/" xmlns:xsi="http://www.w3.org/2001/XMLSchema-instance" xmlns:ct="http://schemas.openxmlformats.org/package/2006/content-types" xmlns:p14="http://schemas.microsoft.com/office/powerpoint/2010/main" xmlns:p15="http://schemas.microsoft.com/office/powerpoint/2012/main" xmlns:p16="http://schemas.microsoft.com/office/powerpoint/2015/main" xmlns:p228="http://schemas.microsoft.com/office/powerpoint/2022/08/main" xmlns:a14="http://schemas.microsoft.com/office/drawing/2010/main" xmlns:a16="http://schemas.microsoft.com/office/drawing/2014/main" xmlns:a16svg="http://schemas.microsoft.com/office/drawing/2016/SVG/main" xmlns:adec="http://schemas.microsoft.com/office/drawing/2017/decorative" mc:Ignorable="p14 p15 p16 p228 a14 a16 a16svg adec">
  <p:sldMasterIdLst>
    <p:sldMasterId id="2147483648" r:id="rId1"/>
  </p:sldMasterIdLst>
  <p:sldIdLst/>
  <p:sldSz cx="12192000" cy="6858000"/>
  <p:notesSz cx="6858000" cy="12192000"/>
</p:presentation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p="http://schemas.openxmlformats.org/presentationml/2006/main" xmlns:a="http://schemas.openxmlformats.org/drawingml/2006/main" xmlns:r="http://schemas.openxmlformats.org/officeDocument/2006/relationships" xmlns:mc="http://schemas.openxmlformats.org/markup-compatibility/2006" xmlns:o="urn:schemas-microsoft-com:office:office" xmlns:v="urn:schemas-microsoft-com:vml" xmlns:cp="http://schemas.openxmlformats.org/package/2006/metadata/core-properties" xmlns:dc="http://purl.org/dc/elements/1.1/" xmlns:dcterms="http://purl.org/dc/terms/" xmlns:dcmitype="http://purl.org/dc/dcmitype/" xmlns:xsi="http://www.w3.org/2001/XMLSchema-instance" xmlns:ct="http://schemas.openxmlformats.org/package/2006/content-types" xmlns:p14="http://schemas.microsoft.com/office/powerpoint/2010/main" xmlns:p15="http://schemas.microsoft.com/office/powerpoint/2012/main" xmlns:p16="http://schemas.microsoft.com/office/powerpoint/2015/main" xmlns:p228="http://schemas.microsoft.com/office/powerpoint/2022/08/main" xmlns:a14="http://schemas.microsoft.com/office/drawing/2010/main" xmlns:a16="http://schemas.microsoft.com/office/drawing/2014/main" xmlns:a16svg="http://schemas.microsoft.com/office/drawing/2016/SVG/main" xmlns:adec="http://schemas.microsoft.com/office/drawing/2017/decorative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p="http://schemas.openxmlformats.org/presentationml/2006/main" xmlns:a="http://schemas.openxmlformats.org/drawingml/2006/main" xmlns:r="http://schemas.openxmlformats.org/officeDocument/2006/relationships" xmlns:mc="http://schemas.openxmlformats.org/markup-compatibility/2006" xmlns:o="urn:schemas-microsoft-com:office:office" xmlns:v="urn:schemas-microsoft-com:vml" xmlns:cp="http://schemas.openxmlformats.org/package/2006/metadata/core-properties" xmlns:dc="http://purl.org/dc/elements/1.1/" xmlns:dcterms="http://purl.org/dc/terms/" xmlns:dcmitype="http://purl.org/dc/dcmitype/" xmlns:xsi="http://www.w3.org/2001/XMLSchema-instance" xmlns:ct="http://schemas.openxmlformats.org/package/2006/content-types" xmlns:p14="http://schemas.microsoft.com/office/powerpoint/2010/main" xmlns:p15="http://schemas.microsoft.com/office/powerpoint/2012/main" xmlns:p16="http://schemas.microsoft.com/office/powerpoint/2015/main" xmlns:p228="http://schemas.microsoft.com/office/powerpoint/2022/08/main" xmlns:a14="http://schemas.microsoft.com/office/drawing/2010/main" xmlns:a16="http://schemas.microsoft.com/office/drawing/2014/main" xmlns:a16svg="http://schemas.microsoft.com/office/drawing/2016/SVG/main" xmlns:adec="http://schemas.microsoft.com/office/drawing/2017/decorative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86000"/>
            <a:ext cx="7772400" cy="1325563"/>
          </a:xfrm>
        </p:spPr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p="http://schemas.openxmlformats.org/presentationml/2006/main" xmlns:a="http://schemas.openxmlformats.org/drawingml/2006/main" xmlns:r="http://schemas.openxmlformats.org/officeDocument/2006/relationships" xmlns:mc="http://schemas.openxmlformats.org/markup-compatibility/2006" xmlns:o="urn:schemas-microsoft-com:office:office" xmlns:v="urn:schemas-microsoft-com:vml" xmlns:cp="http://schemas.openxmlformats.org/package/2006/metadata/core-properties" xmlns:dc="http://purl.org/dc/elements/1.1/" xmlns:dcterms="http://purl.org/dc/terms/" xmlns:dcmitype="http://purl.org/dc/dcmitype/" xmlns:xsi="http://www.w3.org/2001/XMLSchema-instance" xmlns:ct="http://schemas.openxmlformats.org/package/2006/content-types" xmlns:p14="http://schemas.microsoft.com/office/powerpoint/2010/main" xmlns:p15="http://schemas.microsoft.com/office/powerpoint/2012/main" xmlns:p16="http://schemas.microsoft.com/office/powerpoint/2015/main" xmlns:p228="http://schemas.microsoft.com/office/powerpoint/2022/08/main" xmlns:a14="http://schemas.microsoft.com/office/drawing/2010/main" xmlns:a16="http://schemas.microsoft.com/office/drawing/2014/main" xmlns:a16svg="http://schemas.microsoft.com/office/drawing/2016/SVG/main" xmlns:adec="http://schemas.microsoft.com/office/drawing/2017/decorative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/Relationships>
</file>

<file path=ppt/slideMasters/slideMaster1.xml><?xml version="1.0" encoding="utf-8"?>
<p:sldMaster xmlns:p="http://schemas.openxmlformats.org/presentationml/2006/main" xmlns:a="http://schemas.openxmlformats.org/drawingml/2006/main" xmlns:r="http://schemas.openxmlformats.org/officeDocument/2006/relationships" xmlns:mc="http://schemas.openxmlformats.org/markup-compatibility/2006" xmlns:o="urn:schemas-microsoft-com:office:office" xmlns:v="urn:schemas-microsoft-com:vml" xmlns:cp="http://schemas.openxmlformats.org/package/2006/metadata/core-properties" xmlns:dc="http://purl.org/dc/elements/1.1/" xmlns:dcterms="http://purl.org/dc/terms/" xmlns:dcmitype="http://purl.org/dc/dcmitype/" xmlns:xsi="http://www.w3.org/2001/XMLSchema-instance" xmlns:ct="http://schemas.openxmlformats.org/package/2006/content-types" xmlns:p14="http://schemas.microsoft.com/office/powerpoint/2010/main" xmlns:p15="http://schemas.microsoft.com/office/powerpoint/2012/main" xmlns:p16="http://schemas.microsoft.com/office/powerpoint/2015/main" xmlns:p228="http://schemas.microsoft.com/office/powerpoint/2022/08/main" xmlns:a14="http://schemas.microsoft.com/office/drawing/2010/main" xmlns:a16="http://schemas.microsoft.com/office/drawing/2014/main" xmlns:a16svg="http://schemas.microsoft.com/office/drawing/2016/SVG/main" xmlns:adec="http://schemas.microsoft.com/office/drawing/2017/decorative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</p:sldMaster>
</file>

<file path=ppt/theme/theme1.xml><?xml version="1.0" encoding="utf-8"?>
<a:theme xmlns:a="http://schemas.openxmlformats.org/drawingml/2006/main" name="editorial-dark">
  <a:themeElements>
    <a:clrScheme name="editorial-dark">
      <a:dk1>
        <a:srgbClr val="F5F7FA"/>
      </a:dk1>
      <a:lt1>
        <a:srgbClr val="0F172A"/>
      </a:lt1>
      <a:dk2>
        <a:srgbClr val="CBD5E1"/>
      </a:dk2>
      <a:lt2>
        <a:srgbClr val="1E293B"/>
      </a:lt2>
      <a:accent1>
        <a:srgbClr val="60A5FA"/>
      </a:accent1>
      <a:accent2>
        <a:srgbClr val="22D3EE"/>
      </a:accent2>
      <a:accent3>
        <a:srgbClr val="2DD4BF"/>
      </a:accent3>
      <a:accent4>
        <a:srgbClr val="FBBF24"/>
      </a:accent4>
      <a:accent5>
        <a:srgbClr val="F87171"/>
      </a:accent5>
      <a:accent6>
        <a:srgbClr val="A78BFA"/>
      </a:accent6>
      <a:hlink>
        <a:srgbClr val="60A5FA"/>
      </a:hlink>
      <a:folHlink>
        <a:srgbClr val="C4B5FD"/>
      </a:folHlink>
    </a:clrScheme>
    <a:fontScheme name="editorial-dark">
      <a:majorFont>
        <a:latin typeface="Aptos Display"/>
        <a:ea typeface=""/>
        <a:cs typeface=""/>
      </a:majorFont>
      <a:minorFont>
        <a:latin typeface="Aptos"/>
        <a:ea typeface=""/>
        <a:cs typeface=""/>
      </a:minorFont>
    </a:fontScheme>
    <a:fmtScheme name="editorial-dark">
      <a:fillStyleLst>
        <a:solidFill>
          <a:schemeClr val="phClr"/>
        </a:solidFill>
        <a:gradFill rotWithShape="1">
          <a:gsLst>
            <a:gs pos="0">
              <a:schemeClr val="phClr"/>
            </a:gs>
            <a:gs pos="100000">
              <a:schemeClr val="phClr"/>
            </a:gs>
          </a:gsLst>
          <a:lin ang="5400000" scaled="0"/>
        </a:gradFill>
        <a:solidFill>
          <a:schemeClr val="phClr"/>
        </a:soli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