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 mc:Ignorable="p14 p15 p16 p228 a14 a16 a16svg adec">
  <p:sldMasterIdLst>
    <p:sldMasterId id="2147483648" r:id="rId1"/>
  </p:sldMasterIdLst>
  <p:sldIdLst/>
  <p:sldSz cx="12192000" cy="6858000"/>
  <p:notesSz cx="6858000" cy="12192000"/>
</p:presentation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325563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</p:sldMaster>
</file>

<file path=ppt/theme/theme1.xml><?xml version="1.0" encoding="utf-8"?>
<a:theme xmlns:a="http://schemas.openxmlformats.org/drawingml/2006/main" name="editorial-light">
  <a:themeElements>
    <a:clrScheme name="editorial-light">
      <a:dk1>
        <a:srgbClr val="111418"/>
      </a:dk1>
      <a:lt1>
        <a:srgbClr val="FFFFFF"/>
      </a:lt1>
      <a:dk2>
        <a:srgbClr val="3A4250"/>
      </a:dk2>
      <a:lt2>
        <a:srgbClr val="EEF1F5"/>
      </a:lt2>
      <a:accent1>
        <a:srgbClr val="2563EB"/>
      </a:accent1>
      <a:accent2>
        <a:srgbClr val="0EA5E9"/>
      </a:accent2>
      <a:accent3>
        <a:srgbClr val="14B8A6"/>
      </a:accent3>
      <a:accent4>
        <a:srgbClr val="F59E0B"/>
      </a:accent4>
      <a:accent5>
        <a:srgbClr val="EF4444"/>
      </a:accent5>
      <a:accent6>
        <a:srgbClr val="8B5CF6"/>
      </a:accent6>
      <a:hlink>
        <a:srgbClr val="2563EB"/>
      </a:hlink>
      <a:folHlink>
        <a:srgbClr val="6B21A8"/>
      </a:folHlink>
    </a:clrScheme>
    <a:fontScheme name="editorial-light">
      <a:majorFont>
        <a:latin typeface="Aptos Display"/>
        <a:ea typeface=""/>
        <a:cs typeface=""/>
      </a:majorFont>
      <a:minorFont>
        <a:latin typeface="Aptos"/>
        <a:ea typeface=""/>
        <a:cs typeface=""/>
      </a:minorFont>
    </a:fontScheme>
    <a:fmtScheme name="editorial-light">
      <a:fillStyleLst>
        <a:solidFill>
          <a:schemeClr val="phClr"/>
        </a:solidFill>
        <a:gradFill rotWithShape="1">
          <a:gsLst>
            <a:gs pos="0">
              <a:schemeClr val="phClr"/>
            </a:gs>
            <a:gs pos="100000">
              <a:schemeClr val="phClr"/>
            </a:gs>
          </a:gsLst>
          <a:lin ang="5400000" scaled="0"/>
        </a:gradFill>
        <a:solidFill>
          <a:schemeClr val="phClr"/>
        </a:soli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