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/>
  <p:sldSz cx="12192000" cy="6858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8" Type="http://schemas.openxmlformats.org/officeDocument/2006/relationships/notesMaster" Target="notesMasters/notesMaster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