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ppt/comments/comment1.xml" ContentType="application/vnd.openxmlformats-officedocument.presentationml.comments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</p:sldIdLst>
  <p:sldSz cx="12192000" cy="6858000"/>
  <p:notesSz cx="6858000" cy="9144000"/>
</p:presentation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/Relationships>
</file>

<file path=ppt/comments/comment1.xml><?xml version="1.0" encoding="utf-8"?>
<p:cmLst xmlns:p="http://schemas.openxmlformats.org/presentationml/2006/main">
  <p:cm authorId="0" dt="2026-01-01T00:00:00Z" idx="1">
    <p:pos x="0" y="0"/>
    <p:text>Internal comment by Alice Example</p:text>
  </p:cm>
</p:cmLst>
</file>

<file path=ppt/notesSlides/notesSlide1.xml><?xml version="1.0" encoding="utf-8"?>
<p:notes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/>
      <p:sp>
        <p:nvSpPr>
          <p:cNvPr id="2" name="Notes"/>
          <p:cNvSpPr/>
          <p:nvPr>
            <p:ph type="body"/>
          </p:nvPr>
        </p:nvSpPr>
        <p:spPr/>
        <p:txBody>
          <a:bodyPr/>
          <a:lstStyle/>
          <a:p>
            <a:r>
              <a:t>Internal negotiation ceiling EUR 125,000</a:t>
            </a:r>
          </a:p>
        </p:txBody>
      </p:sp>
      <p:sp>
        <p:nvSpPr>
          <p:cNvPr id="3" name="Slide number"/>
          <p:cNvSpPr/>
          <p:nvPr>
            <p:ph type="sldNum"/>
          </p:nvPr>
        </p:nvSpPr>
        <p:spPr/>
        <p:txBody>
          <a:bodyPr/>
          <a:lstStyle/>
          <a:p>
            <a:r>
              <a:t>1</a:t>
            </a:r>
          </a:p>
        </p:txBody>
      </p:sp>
    </p:spTree>
  </p:cSld>
</p:notes>
</file>

<file path=ppt/slides/_rels/slide1.xml.rels><?xml version="1.0" encoding="UTF-8" standalone="yes"?>
<Relationships xmlns="http://schemas.openxmlformats.org/package/2006/relationships"><Relationship Id="rIdNotes" Type="http://schemas.openxmlformats.org/officeDocument/2006/relationships/notesSlide" Target="../notesSlides/notesSlide1.xml"/><Relationship Id="rIdComments" Type="http://schemas.openxmlformats.org/officeDocument/2006/relationships/comments" Target="../comments/comment1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/>
        <p:txBody>
          <a:bodyPr/>
          <a:lstStyle/>
          <a:p>
            <a:r>
              <a:t>Public roadmap</a:t>
            </a:r>
          </a:p>
        </p:txBody>
      </p:sp>
      <p:sp>
        <p:nvSpPr>
          <p:cNvPr id="3" name="Internal box" hidden="1"/>
          <p:cNvSpPr/>
          <p:nvPr/>
        </p:nvSpPr>
        <p:spPr/>
        <p:txBody>
          <a:bodyPr/>
          <a:lstStyle/>
          <a:p>
            <a:r>
              <a:t>Hidden launch details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"/>
          <p:cNvSpPr/>
          <p:nvPr>
            <p:ph type="title"/>
          </p:nvPr>
        </p:nvSpPr>
        <p:spPr/>
        <p:txBody>
          <a:bodyPr/>
          <a:lstStyle/>
          <a:p>
            <a:r>
              <a:t>Internal acquisition targets</a:t>
            </a:r>
          </a:p>
        </p:txBody>
      </p:sp>
    </p:spTree>
  </p:cSld>
  <p:clrMapOvr>
    <a:masterClrMapping/>
  </p:clrMapOvr>
</p:sld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Project Nightfall</dc:title>
  <dc:creator>Alice Example</dc:creator>
  <cp:lastModifiedBy>Bob Example</cp:lastModifiedBy>
  <dcterms:created xsi:type="dcterms:W3CDTF">2026-01-01T00:00:00Z</dcterms:created>
</cp:coreProperties>
</file>