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Sz cx="9144000" cy="5143500"/>
  <p:notesSz cx="6858000" cy="9144000"/>
  <p:embeddedFontLst>
    <p:embeddedFont>
      <p:font typeface="PT Sans Narrow" charset="0"/>
      <p:regular r:id="rId7"/>
      <p:bold r:id="rId8"/>
    </p:embeddedFont>
    <p:embeddedFont>
      <p:font typeface="Open Sans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font" Target="fonts/font3.fntdata"/><Relationship Id="rId8" Type="http://schemas.openxmlformats.org/officeDocument/2006/relationships/font" Target="fonts/font2.fntdata"/><Relationship Id="rId7" Type="http://schemas.openxmlformats.org/officeDocument/2006/relationships/font" Target="fonts/font1.fntdata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2" Type="http://schemas.openxmlformats.org/officeDocument/2006/relationships/font" Target="fonts/font6.fntdata"/><Relationship Id="rId11" Type="http://schemas.openxmlformats.org/officeDocument/2006/relationships/font" Target="fonts/font5.fntdata"/><Relationship Id="rId10" Type="http://schemas.openxmlformats.org/officeDocument/2006/relationships/font" Target="fonts/font4.fntdata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 slid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 userDrawn="1"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 userDrawn="1"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" name="Google Shape;12;p2"/>
          <p:cNvGrpSpPr/>
          <p:nvPr userDrawn="1"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" name="Google Shape;15;p2"/>
          <p:cNvGrpSpPr/>
          <p:nvPr userDrawn="1"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type="subTitle" idx="1"/>
          </p:nvPr>
        </p:nvSpPr>
        <p:spPr>
          <a:xfrm>
            <a:off x="2136590" y="2858294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32" name="Google Shape;32;p5"/>
          <p:cNvSpPr txBox="1"/>
          <p:nvPr>
            <p:ph type="body" idx="13"/>
          </p:nvPr>
        </p:nvSpPr>
        <p:spPr>
          <a:xfrm>
            <a:off x="2572385" y="4271010"/>
            <a:ext cx="3999865" cy="31496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139700" lvl="0" indent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WITH_TWO_COL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94625"/>
            <a:ext cx="2808000" cy="7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311700" y="932725"/>
            <a:ext cx="2808000" cy="412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702050" y="1114425"/>
            <a:ext cx="2545080" cy="39427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" name="Google Shape;42;p7"/>
          <p:cNvSpPr txBox="1"/>
          <p:nvPr>
            <p:ph type="body" idx="13"/>
          </p:nvPr>
        </p:nvSpPr>
        <p:spPr>
          <a:xfrm>
            <a:off x="6303010" y="1114425"/>
            <a:ext cx="2545080" cy="39427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 sz="16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" name="Google Shape;42;p7"/>
          <p:cNvSpPr txBox="1"/>
          <p:nvPr>
            <p:ph type="body" idx="14"/>
          </p:nvPr>
        </p:nvSpPr>
        <p:spPr>
          <a:xfrm>
            <a:off x="3702050" y="515620"/>
            <a:ext cx="2545080" cy="48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" name="Google Shape;42;p7"/>
          <p:cNvSpPr txBox="1"/>
          <p:nvPr>
            <p:ph type="body" idx="15"/>
          </p:nvPr>
        </p:nvSpPr>
        <p:spPr>
          <a:xfrm>
            <a:off x="6303010" y="515620"/>
            <a:ext cx="2545080" cy="48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 algn="ctr"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/>
          <p:nvPr>
            <p:ph type="title"/>
          </p:nvPr>
        </p:nvSpPr>
        <p:spPr>
          <a:xfrm>
            <a:off x="490220" y="526415"/>
            <a:ext cx="8120380" cy="409067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36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8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cxnSp>
        <p:nvCxnSpPr>
          <p:cNvPr id="49" name="Google Shape;4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0" name="Google Shape;50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1" name="Google Shape;51;p9"/>
          <p:cNvSpPr txBox="1"/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2" name="Google Shape;52;p9"/>
          <p:cNvSpPr txBox="1"/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3" name="Google Shape;53;p9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body" idx="1"/>
          </p:nvPr>
        </p:nvSpPr>
        <p:spPr>
          <a:xfrm>
            <a:off x="311785" y="4231005"/>
            <a:ext cx="7698105" cy="59880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132715" y="94615"/>
            <a:ext cx="8963025" cy="38887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9" name="Google Shape;59;p11"/>
          <p:cNvSpPr txBox="1"/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1"/>
          <p:cNvSpPr txBox="1"/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11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Section header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 userDrawn="1"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51" name="Google Shape;51;p9"/>
          <p:cNvSpPr txBox="1"/>
          <p:nvPr>
            <p:ph type="subTitle" idx="1"/>
          </p:nvPr>
        </p:nvSpPr>
        <p:spPr>
          <a:xfrm>
            <a:off x="1786890" y="3049905"/>
            <a:ext cx="5621655" cy="12350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solidFill>
                  <a:schemeClr val="bg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matchingName="Title and body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931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type="body" idx="1"/>
          </p:nvPr>
        </p:nvSpPr>
        <p:spPr>
          <a:xfrm>
            <a:off x="311700" y="913563"/>
            <a:ext cx="8520600" cy="403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672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type="body" idx="1"/>
          </p:nvPr>
        </p:nvSpPr>
        <p:spPr>
          <a:xfrm>
            <a:off x="311785" y="936625"/>
            <a:ext cx="3999865" cy="41192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type="body" idx="2"/>
          </p:nvPr>
        </p:nvSpPr>
        <p:spPr>
          <a:xfrm>
            <a:off x="4832350" y="936625"/>
            <a:ext cx="3999865" cy="41186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WO_COLUMNS_WITH_SUBTITLE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672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type="body" idx="1"/>
          </p:nvPr>
        </p:nvSpPr>
        <p:spPr>
          <a:xfrm>
            <a:off x="311785" y="1597025"/>
            <a:ext cx="3999865" cy="3458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type="body" idx="2"/>
          </p:nvPr>
        </p:nvSpPr>
        <p:spPr>
          <a:xfrm>
            <a:off x="4832350" y="1597025"/>
            <a:ext cx="3999865" cy="34582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1" name="Google Shape;32;p5"/>
          <p:cNvSpPr txBox="1"/>
          <p:nvPr>
            <p:ph type="body" idx="13"/>
          </p:nvPr>
        </p:nvSpPr>
        <p:spPr>
          <a:xfrm>
            <a:off x="311785" y="892175"/>
            <a:ext cx="3999865" cy="6737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" name="Google Shape;32;p5"/>
          <p:cNvSpPr txBox="1"/>
          <p:nvPr>
            <p:ph type="body" idx="14"/>
          </p:nvPr>
        </p:nvSpPr>
        <p:spPr>
          <a:xfrm>
            <a:off x="4832350" y="892175"/>
            <a:ext cx="3999865" cy="6737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COLUM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94625"/>
            <a:ext cx="2808000" cy="7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311700" y="932725"/>
            <a:ext cx="2808000" cy="412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343275" y="94615"/>
            <a:ext cx="5752465" cy="49618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COLUMN_2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94625"/>
            <a:ext cx="2808000" cy="7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311700" y="932725"/>
            <a:ext cx="2808000" cy="412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343275" y="94625"/>
            <a:ext cx="5752500" cy="337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type="body" idx="3"/>
          </p:nvPr>
        </p:nvSpPr>
        <p:spPr>
          <a:xfrm>
            <a:off x="3343275" y="3600325"/>
            <a:ext cx="5718600" cy="106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COLUMN_3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94625"/>
            <a:ext cx="2808000" cy="7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311785" y="932815"/>
            <a:ext cx="2807970" cy="20669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343275" y="94615"/>
            <a:ext cx="5752465" cy="49618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" name="Google Shape;42;p7"/>
          <p:cNvSpPr txBox="1"/>
          <p:nvPr>
            <p:ph type="body" idx="13"/>
          </p:nvPr>
        </p:nvSpPr>
        <p:spPr>
          <a:xfrm>
            <a:off x="311785" y="3049905"/>
            <a:ext cx="2807970" cy="200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 sz="12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114300" marR="0" lvl="0" indent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theme/theme1.xml><?xml version="1.0" encoding="utf-8"?>
<a:theme xmlns:a="http://schemas.openxmlformats.org/drawingml/2006/main" name="Trop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  <a:ln>
          <a:noFill/>
        </a:ln>
      </a:spPr>
      <a:bodyPr wrap="square" lIns="91425" tIns="91425" rIns="91425" bIns="91425" anchor="t" anchorCtr="0">
        <a:normAutofit fontScale="30000"/>
      </a:bodyPr>
      <a:lstStyle>
        <a:defPPr>
          <a:defRPr lang="en-US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/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10" baseType="lpstr">
      <vt:lpstr>Arial</vt:lpstr>
      <vt:lpstr>SimSun</vt:lpstr>
      <vt:lpstr>Wingdings</vt:lpstr>
      <vt:lpstr>Arial</vt:lpstr>
      <vt:lpstr>PT Sans Narrow</vt:lpstr>
      <vt:lpstr>Gubbi</vt:lpstr>
      <vt:lpstr>Open Sans</vt:lpstr>
      <vt:lpstr>Arial Unicode MS</vt:lpstr>
      <vt:lpstr>Droid Sans Fallback</vt:lpstr>
      <vt:lpstr>Tropic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ido</cp:lastModifiedBy>
  <cp:revision>24</cp:revision>
  <dcterms:created xsi:type="dcterms:W3CDTF">2023-03-22T15:11:04Z</dcterms:created>
  <dcterms:modified xsi:type="dcterms:W3CDTF">2023-03-22T15:11:04Z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1033-11.1.0.10702</vt:lpwstr>
  </property>
</Properties>
</file>