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48" r:id="rId1"/>
    <p:sldMasterId id="2147483649" r:id="rId2"/>
  </p:sldMasterIdLst>
  <p:notesMasterIdLst>
    <p:notesMasterId r:id="rId7"/>
  </p:notesMasterIdLst>
  <p:sldIdLst>
    <p:sldId id="256" r:id="rId3"/>
    <p:sldId id="257" r:id="rId4"/>
    <p:sldId id="258" r:id="rId5"/>
    <p:sldId id="259" r:id="rId6"/>
  </p:sldIdLst>
  <p:sldSz cx="10080625" cy="7559675"/>
  <p:notesSz cx="7559675" cy="10691813"/>
  <p:defaultTextStyle>
    <a:defPPr>
      <a:defRPr lang="en-GB"/>
    </a:defPPr>
    <a:lvl1pPr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mn-cs"/>
      </a:defRPr>
    </a:lvl1pPr>
    <a:lvl2pPr marL="742950" indent="-28575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mn-cs"/>
      </a:defRPr>
    </a:lvl2pPr>
    <a:lvl3pPr marL="11430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mn-cs"/>
      </a:defRPr>
    </a:lvl3pPr>
    <a:lvl4pPr marL="16002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mn-cs"/>
      </a:defRPr>
    </a:lvl4pPr>
    <a:lvl5pPr marL="20574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p:cViewPr varScale="1">
        <p:scale>
          <a:sx n="109" d="100"/>
          <a:sy n="109" d="100"/>
        </p:scale>
        <p:origin x="1944" y="18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id="{A5F21335-E8A1-94A6-3E74-851DA2B55BA7}"/>
              </a:ext>
            </a:extLst>
          </p:cNvPr>
          <p:cNvSpPr>
            <a:spLocks noGrp="1" noChangeArrowheads="1"/>
          </p:cNvSpPr>
          <p:nvPr>
            <p:ph type="sldImg"/>
          </p:nvPr>
        </p:nvSpPr>
        <p:spPr bwMode="auto">
          <a:xfrm>
            <a:off x="1484313" y="900113"/>
            <a:ext cx="4587875" cy="3440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4" name="Rectangle 2">
            <a:extLst>
              <a:ext uri="{FF2B5EF4-FFF2-40B4-BE49-F238E27FC236}">
                <a16:creationId xmlns:a16="http://schemas.microsoft.com/office/drawing/2014/main" id="{7A01D684-6ADA-CF30-6DA9-A021B5A592FE}"/>
              </a:ext>
            </a:extLst>
          </p:cNvPr>
          <p:cNvSpPr>
            <a:spLocks noGrp="1" noChangeArrowheads="1"/>
          </p:cNvSpPr>
          <p:nvPr>
            <p:ph type="body"/>
          </p:nvPr>
        </p:nvSpPr>
        <p:spPr bwMode="auto">
          <a:xfrm>
            <a:off x="720725" y="4679950"/>
            <a:ext cx="6118225" cy="5038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a:p>
        </p:txBody>
      </p:sp>
      <p:sp>
        <p:nvSpPr>
          <p:cNvPr id="3075" name="Rectangle 3">
            <a:extLst>
              <a:ext uri="{FF2B5EF4-FFF2-40B4-BE49-F238E27FC236}">
                <a16:creationId xmlns:a16="http://schemas.microsoft.com/office/drawing/2014/main" id="{85BA9DCD-EE5B-8AA7-8C80-A357DF03C06D}"/>
              </a:ext>
            </a:extLst>
          </p:cNvPr>
          <p:cNvSpPr>
            <a:spLocks noGrp="1" noChangeArrowheads="1"/>
          </p:cNvSpPr>
          <p:nvPr>
            <p:ph type="hdr"/>
          </p:nvPr>
        </p:nvSpPr>
        <p:spPr bwMode="auto">
          <a:xfrm>
            <a:off x="0" y="0"/>
            <a:ext cx="32781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3000"/>
              </a:lnSpc>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3076" name="Rectangle 4">
            <a:extLst>
              <a:ext uri="{FF2B5EF4-FFF2-40B4-BE49-F238E27FC236}">
                <a16:creationId xmlns:a16="http://schemas.microsoft.com/office/drawing/2014/main" id="{B4EF6EBE-F20E-44FE-EAF2-19EDD640A5E8}"/>
              </a:ext>
            </a:extLst>
          </p:cNvPr>
          <p:cNvSpPr>
            <a:spLocks noGrp="1" noChangeArrowheads="1"/>
          </p:cNvSpPr>
          <p:nvPr>
            <p:ph type="dt"/>
          </p:nvPr>
        </p:nvSpPr>
        <p:spPr bwMode="auto">
          <a:xfrm>
            <a:off x="4279900" y="0"/>
            <a:ext cx="32781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3000"/>
              </a:lnSpc>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3077" name="Rectangle 5">
            <a:extLst>
              <a:ext uri="{FF2B5EF4-FFF2-40B4-BE49-F238E27FC236}">
                <a16:creationId xmlns:a16="http://schemas.microsoft.com/office/drawing/2014/main" id="{6FD39F2D-E2B0-031B-76DC-68A02ED2C7F1}"/>
              </a:ext>
            </a:extLst>
          </p:cNvPr>
          <p:cNvSpPr>
            <a:spLocks noGrp="1" noChangeArrowheads="1"/>
          </p:cNvSpPr>
          <p:nvPr>
            <p:ph type="ftr"/>
          </p:nvPr>
        </p:nvSpPr>
        <p:spPr bwMode="auto">
          <a:xfrm>
            <a:off x="0" y="10156825"/>
            <a:ext cx="32781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nSpc>
                <a:spcPct val="93000"/>
              </a:lnSpc>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3078" name="Rectangle 6">
            <a:extLst>
              <a:ext uri="{FF2B5EF4-FFF2-40B4-BE49-F238E27FC236}">
                <a16:creationId xmlns:a16="http://schemas.microsoft.com/office/drawing/2014/main" id="{E5ED1F02-3693-E305-0735-F72DDF3255E9}"/>
              </a:ext>
            </a:extLst>
          </p:cNvPr>
          <p:cNvSpPr>
            <a:spLocks noGrp="1" noChangeArrowheads="1"/>
          </p:cNvSpPr>
          <p:nvPr>
            <p:ph type="sldNum"/>
          </p:nvPr>
        </p:nvSpPr>
        <p:spPr bwMode="auto">
          <a:xfrm>
            <a:off x="4279900" y="10156825"/>
            <a:ext cx="32781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lnSpc>
                <a:spcPct val="93000"/>
              </a:lnSpc>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fld id="{3E54C7D4-BED8-BD46-B5C9-547997B31E1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CF1EB00C-A3F8-94C6-A930-4CFF0509FF7F}"/>
              </a:ext>
            </a:extLst>
          </p:cNvPr>
          <p:cNvSpPr>
            <a:spLocks noGrp="1" noChangeArrowheads="1"/>
          </p:cNvSpPr>
          <p:nvPr>
            <p:ph type="sldNum"/>
          </p:nvPr>
        </p:nvSpPr>
        <p:spPr>
          <a:ln/>
        </p:spPr>
        <p:txBody>
          <a:bodyPr/>
          <a:lstStyle/>
          <a:p>
            <a:fld id="{2D104910-C940-8345-8590-EE761A8E6AA4}" type="slidenum">
              <a:rPr lang="en-US" altLang="en-US"/>
              <a:pPr/>
              <a:t>1</a:t>
            </a:fld>
            <a:endParaRPr lang="en-US" altLang="en-US"/>
          </a:p>
        </p:txBody>
      </p:sp>
      <p:sp>
        <p:nvSpPr>
          <p:cNvPr id="8193" name="Text Box 1">
            <a:extLst>
              <a:ext uri="{FF2B5EF4-FFF2-40B4-BE49-F238E27FC236}">
                <a16:creationId xmlns:a16="http://schemas.microsoft.com/office/drawing/2014/main" id="{33F59B80-7794-A216-BD82-4443CE2807E3}"/>
              </a:ext>
            </a:extLst>
          </p:cNvPr>
          <p:cNvSpPr txBox="1">
            <a:spLocks noChangeArrowheads="1"/>
          </p:cNvSpPr>
          <p:nvPr>
            <p:ph type="sldImg"/>
          </p:nvPr>
        </p:nvSpPr>
        <p:spPr bwMode="auto">
          <a:xfrm>
            <a:off x="1484313" y="900113"/>
            <a:ext cx="4589462" cy="34417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4" name="Text Box 2">
            <a:extLst>
              <a:ext uri="{FF2B5EF4-FFF2-40B4-BE49-F238E27FC236}">
                <a16:creationId xmlns:a16="http://schemas.microsoft.com/office/drawing/2014/main" id="{448019EA-A3C5-04BB-F007-AC42B4D23687}"/>
              </a:ext>
            </a:extLst>
          </p:cNvPr>
          <p:cNvSpPr txBox="1">
            <a:spLocks noChangeArrowheads="1"/>
          </p:cNvSpPr>
          <p:nvPr>
            <p:ph type="body" idx="1"/>
          </p:nvPr>
        </p:nvSpPr>
        <p:spPr bwMode="auto">
          <a:xfrm>
            <a:off x="720725" y="4679950"/>
            <a:ext cx="6119813" cy="5040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8CF50D36-10D1-7A7E-1BB7-8219189255F6}"/>
              </a:ext>
            </a:extLst>
          </p:cNvPr>
          <p:cNvSpPr>
            <a:spLocks noGrp="1" noChangeArrowheads="1"/>
          </p:cNvSpPr>
          <p:nvPr>
            <p:ph type="sldNum"/>
          </p:nvPr>
        </p:nvSpPr>
        <p:spPr>
          <a:ln/>
        </p:spPr>
        <p:txBody>
          <a:bodyPr/>
          <a:lstStyle/>
          <a:p>
            <a:fld id="{109CBB5B-4114-A14E-8122-20E6FC1FB0A5}" type="slidenum">
              <a:rPr lang="en-US" altLang="en-US"/>
              <a:pPr/>
              <a:t>2</a:t>
            </a:fld>
            <a:endParaRPr lang="en-US" altLang="en-US"/>
          </a:p>
        </p:txBody>
      </p:sp>
      <p:sp>
        <p:nvSpPr>
          <p:cNvPr id="9217" name="Text Box 1">
            <a:extLst>
              <a:ext uri="{FF2B5EF4-FFF2-40B4-BE49-F238E27FC236}">
                <a16:creationId xmlns:a16="http://schemas.microsoft.com/office/drawing/2014/main" id="{7C56E91E-5BE2-0673-A833-8F3F80E0BAE0}"/>
              </a:ext>
            </a:extLst>
          </p:cNvPr>
          <p:cNvSpPr txBox="1">
            <a:spLocks noChangeArrowheads="1"/>
          </p:cNvSpPr>
          <p:nvPr>
            <p:ph type="sldImg"/>
          </p:nvPr>
        </p:nvSpPr>
        <p:spPr bwMode="auto">
          <a:xfrm>
            <a:off x="1484313" y="900113"/>
            <a:ext cx="4589462" cy="34417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8" name="Text Box 2">
            <a:extLst>
              <a:ext uri="{FF2B5EF4-FFF2-40B4-BE49-F238E27FC236}">
                <a16:creationId xmlns:a16="http://schemas.microsoft.com/office/drawing/2014/main" id="{9DB4A1D1-A1A2-2512-792A-B57CEA5D64D5}"/>
              </a:ext>
            </a:extLst>
          </p:cNvPr>
          <p:cNvSpPr txBox="1">
            <a:spLocks noChangeArrowheads="1"/>
          </p:cNvSpPr>
          <p:nvPr>
            <p:ph type="body" idx="1"/>
          </p:nvPr>
        </p:nvSpPr>
        <p:spPr bwMode="auto">
          <a:xfrm>
            <a:off x="720725" y="4679950"/>
            <a:ext cx="6119813" cy="5040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F06B9E92-2E12-8076-D722-97D7010E63B4}"/>
              </a:ext>
            </a:extLst>
          </p:cNvPr>
          <p:cNvSpPr>
            <a:spLocks noGrp="1" noChangeArrowheads="1"/>
          </p:cNvSpPr>
          <p:nvPr>
            <p:ph type="sldNum"/>
          </p:nvPr>
        </p:nvSpPr>
        <p:spPr>
          <a:ln/>
        </p:spPr>
        <p:txBody>
          <a:bodyPr/>
          <a:lstStyle/>
          <a:p>
            <a:fld id="{C20E9E6E-6C4D-D946-9C7E-08398FD27E9F}" type="slidenum">
              <a:rPr lang="en-US" altLang="en-US"/>
              <a:pPr/>
              <a:t>3</a:t>
            </a:fld>
            <a:endParaRPr lang="en-US" altLang="en-US"/>
          </a:p>
        </p:txBody>
      </p:sp>
      <p:sp>
        <p:nvSpPr>
          <p:cNvPr id="10241" name="Text Box 1">
            <a:extLst>
              <a:ext uri="{FF2B5EF4-FFF2-40B4-BE49-F238E27FC236}">
                <a16:creationId xmlns:a16="http://schemas.microsoft.com/office/drawing/2014/main" id="{5D880783-C6FB-94BE-C5B8-AEC9361B66EE}"/>
              </a:ext>
            </a:extLst>
          </p:cNvPr>
          <p:cNvSpPr txBox="1">
            <a:spLocks noChangeArrowheads="1"/>
          </p:cNvSpPr>
          <p:nvPr>
            <p:ph type="sldImg"/>
          </p:nvPr>
        </p:nvSpPr>
        <p:spPr bwMode="auto">
          <a:xfrm>
            <a:off x="1484313" y="900113"/>
            <a:ext cx="4589462" cy="34417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2" name="Text Box 2">
            <a:extLst>
              <a:ext uri="{FF2B5EF4-FFF2-40B4-BE49-F238E27FC236}">
                <a16:creationId xmlns:a16="http://schemas.microsoft.com/office/drawing/2014/main" id="{3AFC2FED-889F-00BE-9FD6-368123B87072}"/>
              </a:ext>
            </a:extLst>
          </p:cNvPr>
          <p:cNvSpPr txBox="1">
            <a:spLocks noChangeArrowheads="1"/>
          </p:cNvSpPr>
          <p:nvPr>
            <p:ph type="body" idx="1"/>
          </p:nvPr>
        </p:nvSpPr>
        <p:spPr bwMode="auto">
          <a:xfrm>
            <a:off x="720725" y="4679950"/>
            <a:ext cx="6119813" cy="5040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222EA09D-BC02-3D9B-7395-9B54C09FB1ED}"/>
              </a:ext>
            </a:extLst>
          </p:cNvPr>
          <p:cNvSpPr>
            <a:spLocks noGrp="1" noChangeArrowheads="1"/>
          </p:cNvSpPr>
          <p:nvPr>
            <p:ph type="sldNum"/>
          </p:nvPr>
        </p:nvSpPr>
        <p:spPr>
          <a:ln/>
        </p:spPr>
        <p:txBody>
          <a:bodyPr/>
          <a:lstStyle/>
          <a:p>
            <a:fld id="{98E5B9E5-1DCC-744A-AC6B-2EC1FB029944}" type="slidenum">
              <a:rPr lang="en-US" altLang="en-US"/>
              <a:pPr/>
              <a:t>4</a:t>
            </a:fld>
            <a:endParaRPr lang="en-US" altLang="en-US"/>
          </a:p>
        </p:txBody>
      </p:sp>
      <p:sp>
        <p:nvSpPr>
          <p:cNvPr id="11265" name="Text Box 1">
            <a:extLst>
              <a:ext uri="{FF2B5EF4-FFF2-40B4-BE49-F238E27FC236}">
                <a16:creationId xmlns:a16="http://schemas.microsoft.com/office/drawing/2014/main" id="{D5C18486-4226-8C7E-CCA3-A227B3103CBB}"/>
              </a:ext>
            </a:extLst>
          </p:cNvPr>
          <p:cNvSpPr txBox="1">
            <a:spLocks noChangeArrowheads="1"/>
          </p:cNvSpPr>
          <p:nvPr>
            <p:ph type="sldImg"/>
          </p:nvPr>
        </p:nvSpPr>
        <p:spPr bwMode="auto">
          <a:xfrm>
            <a:off x="1484313" y="900113"/>
            <a:ext cx="4589462" cy="34417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6" name="Text Box 2">
            <a:extLst>
              <a:ext uri="{FF2B5EF4-FFF2-40B4-BE49-F238E27FC236}">
                <a16:creationId xmlns:a16="http://schemas.microsoft.com/office/drawing/2014/main" id="{395AF1DD-F609-99A7-CB52-65EBA0296C92}"/>
              </a:ext>
            </a:extLst>
          </p:cNvPr>
          <p:cNvSpPr txBox="1">
            <a:spLocks noChangeArrowheads="1"/>
          </p:cNvSpPr>
          <p:nvPr>
            <p:ph type="body" idx="1"/>
          </p:nvPr>
        </p:nvSpPr>
        <p:spPr bwMode="auto">
          <a:xfrm>
            <a:off x="720725" y="4679950"/>
            <a:ext cx="6119813" cy="5040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37D31-3AA8-EB4A-69C8-355B30A27A1C}"/>
              </a:ext>
            </a:extLst>
          </p:cNvPr>
          <p:cNvSpPr>
            <a:spLocks noGrp="1"/>
          </p:cNvSpPr>
          <p:nvPr>
            <p:ph type="ctrTitle"/>
          </p:nvPr>
        </p:nvSpPr>
        <p:spPr>
          <a:xfrm>
            <a:off x="1260475" y="1236663"/>
            <a:ext cx="7559675" cy="2632075"/>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BCE72682-FE98-072A-C538-67B3F571078C}"/>
              </a:ext>
            </a:extLst>
          </p:cNvPr>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8B1644DA-A994-96EA-9C4E-5391315C9F91}"/>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B3BE0D28-6CCE-A908-7B74-4E4340003475}"/>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965B0FF5-7D9F-DC60-385B-F48886CC037D}"/>
              </a:ext>
            </a:extLst>
          </p:cNvPr>
          <p:cNvSpPr>
            <a:spLocks noGrp="1"/>
          </p:cNvSpPr>
          <p:nvPr>
            <p:ph type="sldNum" idx="12"/>
          </p:nvPr>
        </p:nvSpPr>
        <p:spPr/>
        <p:txBody>
          <a:bodyPr/>
          <a:lstStyle>
            <a:lvl1pPr>
              <a:defRPr/>
            </a:lvl1pPr>
          </a:lstStyle>
          <a:p>
            <a:fld id="{8EECD298-6C37-8449-8EB8-CC504A93F399}" type="slidenum">
              <a:rPr lang="en-US" altLang="en-US"/>
              <a:pPr/>
              <a:t>‹#›</a:t>
            </a:fld>
            <a:endParaRPr lang="en-US" altLang="en-US"/>
          </a:p>
        </p:txBody>
      </p:sp>
    </p:spTree>
    <p:extLst>
      <p:ext uri="{BB962C8B-B14F-4D97-AF65-F5344CB8AC3E}">
        <p14:creationId xmlns:p14="http://schemas.microsoft.com/office/powerpoint/2010/main" val="3838511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D5260-4297-B74E-2FFF-9C3E13EEF9D2}"/>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81963F5-EACA-6358-7E53-F29F2205466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BB24292-0D4E-E676-89FA-DB2DC9A681BE}"/>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4561C3E7-2452-0357-0CC3-811F3D16835A}"/>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31A8E096-903C-D4F1-F42E-FABF83ECBCB2}"/>
              </a:ext>
            </a:extLst>
          </p:cNvPr>
          <p:cNvSpPr>
            <a:spLocks noGrp="1"/>
          </p:cNvSpPr>
          <p:nvPr>
            <p:ph type="sldNum" idx="12"/>
          </p:nvPr>
        </p:nvSpPr>
        <p:spPr/>
        <p:txBody>
          <a:bodyPr/>
          <a:lstStyle>
            <a:lvl1pPr>
              <a:defRPr/>
            </a:lvl1pPr>
          </a:lstStyle>
          <a:p>
            <a:fld id="{2615867E-5E93-B24D-817C-4FE02DDF0BA2}" type="slidenum">
              <a:rPr lang="en-US" altLang="en-US"/>
              <a:pPr/>
              <a:t>‹#›</a:t>
            </a:fld>
            <a:endParaRPr lang="en-US" altLang="en-US"/>
          </a:p>
        </p:txBody>
      </p:sp>
    </p:spTree>
    <p:extLst>
      <p:ext uri="{BB962C8B-B14F-4D97-AF65-F5344CB8AC3E}">
        <p14:creationId xmlns:p14="http://schemas.microsoft.com/office/powerpoint/2010/main" val="2860287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D6346C-DD35-47AA-D8C2-48C3FEF65AF5}"/>
              </a:ext>
            </a:extLst>
          </p:cNvPr>
          <p:cNvSpPr>
            <a:spLocks noGrp="1"/>
          </p:cNvSpPr>
          <p:nvPr>
            <p:ph type="title" orient="vert"/>
          </p:nvPr>
        </p:nvSpPr>
        <p:spPr>
          <a:xfrm>
            <a:off x="7305675" y="301625"/>
            <a:ext cx="2266950" cy="58499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1A7DCAB5-CED1-AE22-84BF-321BEE24D447}"/>
              </a:ext>
            </a:extLst>
          </p:cNvPr>
          <p:cNvSpPr>
            <a:spLocks noGrp="1"/>
          </p:cNvSpPr>
          <p:nvPr>
            <p:ph type="body" orient="vert" idx="1"/>
          </p:nvPr>
        </p:nvSpPr>
        <p:spPr>
          <a:xfrm>
            <a:off x="503238" y="301625"/>
            <a:ext cx="6650037" cy="58499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29A44B4-C7FF-FC3F-2A32-854BEA6BE2F0}"/>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788ADBF0-A065-EE87-3553-B7FECB78B2DB}"/>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E7EB085E-396E-A827-E912-A09357EBC5D0}"/>
              </a:ext>
            </a:extLst>
          </p:cNvPr>
          <p:cNvSpPr>
            <a:spLocks noGrp="1"/>
          </p:cNvSpPr>
          <p:nvPr>
            <p:ph type="sldNum" idx="12"/>
          </p:nvPr>
        </p:nvSpPr>
        <p:spPr/>
        <p:txBody>
          <a:bodyPr/>
          <a:lstStyle>
            <a:lvl1pPr>
              <a:defRPr/>
            </a:lvl1pPr>
          </a:lstStyle>
          <a:p>
            <a:fld id="{DBFA6746-1AF7-0245-A20D-0799B8E10898}" type="slidenum">
              <a:rPr lang="en-US" altLang="en-US"/>
              <a:pPr/>
              <a:t>‹#›</a:t>
            </a:fld>
            <a:endParaRPr lang="en-US" altLang="en-US"/>
          </a:p>
        </p:txBody>
      </p:sp>
    </p:spTree>
    <p:extLst>
      <p:ext uri="{BB962C8B-B14F-4D97-AF65-F5344CB8AC3E}">
        <p14:creationId xmlns:p14="http://schemas.microsoft.com/office/powerpoint/2010/main" val="175848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DAD28-CBDE-1AEC-C982-BE9212E35823}"/>
              </a:ext>
            </a:extLst>
          </p:cNvPr>
          <p:cNvSpPr>
            <a:spLocks noGrp="1"/>
          </p:cNvSpPr>
          <p:nvPr>
            <p:ph type="ctrTitle"/>
          </p:nvPr>
        </p:nvSpPr>
        <p:spPr>
          <a:xfrm>
            <a:off x="1260475" y="1236663"/>
            <a:ext cx="7559675" cy="2632075"/>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0D23E9A6-5CAD-A3C7-3811-8B05B7550283}"/>
              </a:ext>
            </a:extLst>
          </p:cNvPr>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90BC272A-4861-DD05-6C8D-81889532149F}"/>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C4E695F1-0D92-5C5B-F6F7-3660AF8DB5EA}"/>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AFE805D-7C3E-AF6A-DE8D-3F1BF73F3880}"/>
              </a:ext>
            </a:extLst>
          </p:cNvPr>
          <p:cNvSpPr>
            <a:spLocks noGrp="1"/>
          </p:cNvSpPr>
          <p:nvPr>
            <p:ph type="sldNum" idx="12"/>
          </p:nvPr>
        </p:nvSpPr>
        <p:spPr/>
        <p:txBody>
          <a:bodyPr/>
          <a:lstStyle>
            <a:lvl1pPr>
              <a:defRPr/>
            </a:lvl1pPr>
          </a:lstStyle>
          <a:p>
            <a:fld id="{417FF94E-6B93-6645-AE02-5A78BDB09789}" type="slidenum">
              <a:rPr lang="en-US" altLang="en-US"/>
              <a:pPr/>
              <a:t>‹#›</a:t>
            </a:fld>
            <a:endParaRPr lang="en-US" altLang="en-US"/>
          </a:p>
        </p:txBody>
      </p:sp>
    </p:spTree>
    <p:extLst>
      <p:ext uri="{BB962C8B-B14F-4D97-AF65-F5344CB8AC3E}">
        <p14:creationId xmlns:p14="http://schemas.microsoft.com/office/powerpoint/2010/main" val="3777422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AF879-B8EA-BDA0-D0AF-7AE761C8E87B}"/>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1DD1C16E-5E06-BB97-59A9-17103F65BA4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0D53D87-4DAD-81BC-6069-E16406D5EC38}"/>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49D58F2A-BD15-F85B-BBA2-83C81E7355A9}"/>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D1B7777A-B5DD-6325-A857-0CB5DF15B0A7}"/>
              </a:ext>
            </a:extLst>
          </p:cNvPr>
          <p:cNvSpPr>
            <a:spLocks noGrp="1"/>
          </p:cNvSpPr>
          <p:nvPr>
            <p:ph type="sldNum" idx="12"/>
          </p:nvPr>
        </p:nvSpPr>
        <p:spPr/>
        <p:txBody>
          <a:bodyPr/>
          <a:lstStyle>
            <a:lvl1pPr>
              <a:defRPr/>
            </a:lvl1pPr>
          </a:lstStyle>
          <a:p>
            <a:fld id="{2EA82BBF-4C52-E14C-BD81-D5EE93EBBC95}" type="slidenum">
              <a:rPr lang="en-US" altLang="en-US"/>
              <a:pPr/>
              <a:t>‹#›</a:t>
            </a:fld>
            <a:endParaRPr lang="en-US" altLang="en-US"/>
          </a:p>
        </p:txBody>
      </p:sp>
    </p:spTree>
    <p:extLst>
      <p:ext uri="{BB962C8B-B14F-4D97-AF65-F5344CB8AC3E}">
        <p14:creationId xmlns:p14="http://schemas.microsoft.com/office/powerpoint/2010/main" val="2428307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3CB90-204C-D57F-7735-082ADC428A4F}"/>
              </a:ext>
            </a:extLst>
          </p:cNvPr>
          <p:cNvSpPr>
            <a:spLocks noGrp="1"/>
          </p:cNvSpPr>
          <p:nvPr>
            <p:ph type="title"/>
          </p:nvPr>
        </p:nvSpPr>
        <p:spPr>
          <a:xfrm>
            <a:off x="687388" y="1884363"/>
            <a:ext cx="8694737" cy="31448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F16F9901-4F48-3D65-FC88-9445B4755179}"/>
              </a:ext>
            </a:extLst>
          </p:cNvPr>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GB"/>
              <a:t>Click to edit Master text styles</a:t>
            </a:r>
          </a:p>
        </p:txBody>
      </p:sp>
      <p:sp>
        <p:nvSpPr>
          <p:cNvPr id="4" name="Date Placeholder 3">
            <a:extLst>
              <a:ext uri="{FF2B5EF4-FFF2-40B4-BE49-F238E27FC236}">
                <a16:creationId xmlns:a16="http://schemas.microsoft.com/office/drawing/2014/main" id="{A4F1E367-6F73-1C5C-E1CD-61022D7688E4}"/>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A3EFA933-070E-F6CC-4BAB-0A730FC14F51}"/>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3C5DCD56-A45A-5B98-1705-847DAFB7685C}"/>
              </a:ext>
            </a:extLst>
          </p:cNvPr>
          <p:cNvSpPr>
            <a:spLocks noGrp="1"/>
          </p:cNvSpPr>
          <p:nvPr>
            <p:ph type="sldNum" idx="12"/>
          </p:nvPr>
        </p:nvSpPr>
        <p:spPr/>
        <p:txBody>
          <a:bodyPr/>
          <a:lstStyle>
            <a:lvl1pPr>
              <a:defRPr/>
            </a:lvl1pPr>
          </a:lstStyle>
          <a:p>
            <a:fld id="{CFF318D0-495F-0C44-8198-222C63C04898}" type="slidenum">
              <a:rPr lang="en-US" altLang="en-US"/>
              <a:pPr/>
              <a:t>‹#›</a:t>
            </a:fld>
            <a:endParaRPr lang="en-US" altLang="en-US"/>
          </a:p>
        </p:txBody>
      </p:sp>
    </p:spTree>
    <p:extLst>
      <p:ext uri="{BB962C8B-B14F-4D97-AF65-F5344CB8AC3E}">
        <p14:creationId xmlns:p14="http://schemas.microsoft.com/office/powerpoint/2010/main" val="25035368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24BB6-0D94-8CB9-E80F-DA49B9ED63C7}"/>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87016EAC-93F3-16BB-C53E-602FB55C00A4}"/>
              </a:ext>
            </a:extLst>
          </p:cNvPr>
          <p:cNvSpPr>
            <a:spLocks noGrp="1"/>
          </p:cNvSpPr>
          <p:nvPr>
            <p:ph sz="half" idx="1"/>
          </p:nvPr>
        </p:nvSpPr>
        <p:spPr>
          <a:xfrm>
            <a:off x="503238" y="1800225"/>
            <a:ext cx="4459287" cy="43830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D3ED3746-3DC3-B1B2-040C-7F429D36CDC2}"/>
              </a:ext>
            </a:extLst>
          </p:cNvPr>
          <p:cNvSpPr>
            <a:spLocks noGrp="1"/>
          </p:cNvSpPr>
          <p:nvPr>
            <p:ph sz="half" idx="2"/>
          </p:nvPr>
        </p:nvSpPr>
        <p:spPr>
          <a:xfrm>
            <a:off x="5114925" y="1800225"/>
            <a:ext cx="4459288" cy="43830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FBB08196-9EC7-9BC4-D9F2-AF8C115AABA5}"/>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A1C7940-D15E-ABA2-29D2-BC796FCBB807}"/>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F5996F7-3F0C-C7FB-DA3D-AA7400A09760}"/>
              </a:ext>
            </a:extLst>
          </p:cNvPr>
          <p:cNvSpPr>
            <a:spLocks noGrp="1"/>
          </p:cNvSpPr>
          <p:nvPr>
            <p:ph type="sldNum" idx="12"/>
          </p:nvPr>
        </p:nvSpPr>
        <p:spPr/>
        <p:txBody>
          <a:bodyPr/>
          <a:lstStyle>
            <a:lvl1pPr>
              <a:defRPr/>
            </a:lvl1pPr>
          </a:lstStyle>
          <a:p>
            <a:fld id="{65EA32CF-E2A1-144E-8803-7011B1D4F7B8}" type="slidenum">
              <a:rPr lang="en-US" altLang="en-US"/>
              <a:pPr/>
              <a:t>‹#›</a:t>
            </a:fld>
            <a:endParaRPr lang="en-US" altLang="en-US"/>
          </a:p>
        </p:txBody>
      </p:sp>
    </p:spTree>
    <p:extLst>
      <p:ext uri="{BB962C8B-B14F-4D97-AF65-F5344CB8AC3E}">
        <p14:creationId xmlns:p14="http://schemas.microsoft.com/office/powerpoint/2010/main" val="15861853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6A742-FC6F-D17C-FFD2-6CD275A376AA}"/>
              </a:ext>
            </a:extLst>
          </p:cNvPr>
          <p:cNvSpPr>
            <a:spLocks noGrp="1"/>
          </p:cNvSpPr>
          <p:nvPr>
            <p:ph type="title"/>
          </p:nvPr>
        </p:nvSpPr>
        <p:spPr>
          <a:xfrm>
            <a:off x="693738" y="403225"/>
            <a:ext cx="8694737" cy="1460500"/>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AA63AF57-F363-E0EE-16C0-80953F4878A3}"/>
              </a:ext>
            </a:extLst>
          </p:cNvPr>
          <p:cNvSpPr>
            <a:spLocks noGrp="1"/>
          </p:cNvSpPr>
          <p:nvPr>
            <p:ph type="body" idx="1"/>
          </p:nvPr>
        </p:nvSpPr>
        <p:spPr>
          <a:xfrm>
            <a:off x="693738" y="1852613"/>
            <a:ext cx="426561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D90DFA0-64EB-9395-C03E-9E1F158702E7}"/>
              </a:ext>
            </a:extLst>
          </p:cNvPr>
          <p:cNvSpPr>
            <a:spLocks noGrp="1"/>
          </p:cNvSpPr>
          <p:nvPr>
            <p:ph sz="half" idx="2"/>
          </p:nvPr>
        </p:nvSpPr>
        <p:spPr>
          <a:xfrm>
            <a:off x="693738" y="2760663"/>
            <a:ext cx="4265612" cy="4062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FEFB8BF8-5FA7-75DF-CA0D-04245EA4D9C8}"/>
              </a:ext>
            </a:extLst>
          </p:cNvPr>
          <p:cNvSpPr>
            <a:spLocks noGrp="1"/>
          </p:cNvSpPr>
          <p:nvPr>
            <p:ph type="body" sz="quarter" idx="3"/>
          </p:nvPr>
        </p:nvSpPr>
        <p:spPr>
          <a:xfrm>
            <a:off x="5103813" y="1852613"/>
            <a:ext cx="428466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53DEFBD-9866-B38C-3F5F-FFAB94EE6A16}"/>
              </a:ext>
            </a:extLst>
          </p:cNvPr>
          <p:cNvSpPr>
            <a:spLocks noGrp="1"/>
          </p:cNvSpPr>
          <p:nvPr>
            <p:ph sz="quarter" idx="4"/>
          </p:nvPr>
        </p:nvSpPr>
        <p:spPr>
          <a:xfrm>
            <a:off x="5103813" y="2760663"/>
            <a:ext cx="4284662" cy="4062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D646DCC9-6972-CD7C-67A9-98E09F306EF3}"/>
              </a:ext>
            </a:extLst>
          </p:cNvPr>
          <p:cNvSpPr>
            <a:spLocks noGrp="1"/>
          </p:cNvSpPr>
          <p:nvPr>
            <p:ph type="dt"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BFE99335-3056-5CD1-9C4D-46B7CB7ADEF2}"/>
              </a:ext>
            </a:extLst>
          </p:cNvPr>
          <p:cNvSpPr>
            <a:spLocks noGrp="1"/>
          </p:cNvSpPr>
          <p:nvPr>
            <p:ph type="ft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1475D96F-913E-CF30-534D-835A67B07E4E}"/>
              </a:ext>
            </a:extLst>
          </p:cNvPr>
          <p:cNvSpPr>
            <a:spLocks noGrp="1"/>
          </p:cNvSpPr>
          <p:nvPr>
            <p:ph type="sldNum" idx="12"/>
          </p:nvPr>
        </p:nvSpPr>
        <p:spPr/>
        <p:txBody>
          <a:bodyPr/>
          <a:lstStyle>
            <a:lvl1pPr>
              <a:defRPr/>
            </a:lvl1pPr>
          </a:lstStyle>
          <a:p>
            <a:fld id="{EE934A9D-86CD-B541-8505-3DD583ED592C}" type="slidenum">
              <a:rPr lang="en-US" altLang="en-US"/>
              <a:pPr/>
              <a:t>‹#›</a:t>
            </a:fld>
            <a:endParaRPr lang="en-US" altLang="en-US"/>
          </a:p>
        </p:txBody>
      </p:sp>
    </p:spTree>
    <p:extLst>
      <p:ext uri="{BB962C8B-B14F-4D97-AF65-F5344CB8AC3E}">
        <p14:creationId xmlns:p14="http://schemas.microsoft.com/office/powerpoint/2010/main" val="1731015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97DD8-2D4C-2B30-845A-9544E1731BCE}"/>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FE4846BF-84E7-0D2A-5795-A11E908BF618}"/>
              </a:ext>
            </a:extLst>
          </p:cNvPr>
          <p:cNvSpPr>
            <a:spLocks noGrp="1"/>
          </p:cNvSpPr>
          <p:nvPr>
            <p:ph type="dt"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649E3518-F4A3-B92E-3985-483DAB533676}"/>
              </a:ext>
            </a:extLst>
          </p:cNvPr>
          <p:cNvSpPr>
            <a:spLocks noGrp="1"/>
          </p:cNvSpPr>
          <p:nvPr>
            <p:ph type="ft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EE6EB408-708D-B653-1A99-C09438031D09}"/>
              </a:ext>
            </a:extLst>
          </p:cNvPr>
          <p:cNvSpPr>
            <a:spLocks noGrp="1"/>
          </p:cNvSpPr>
          <p:nvPr>
            <p:ph type="sldNum" idx="12"/>
          </p:nvPr>
        </p:nvSpPr>
        <p:spPr/>
        <p:txBody>
          <a:bodyPr/>
          <a:lstStyle>
            <a:lvl1pPr>
              <a:defRPr/>
            </a:lvl1pPr>
          </a:lstStyle>
          <a:p>
            <a:fld id="{F45EB28F-D846-0B40-8C4D-FC444365BD16}" type="slidenum">
              <a:rPr lang="en-US" altLang="en-US"/>
              <a:pPr/>
              <a:t>‹#›</a:t>
            </a:fld>
            <a:endParaRPr lang="en-US" altLang="en-US"/>
          </a:p>
        </p:txBody>
      </p:sp>
    </p:spTree>
    <p:extLst>
      <p:ext uri="{BB962C8B-B14F-4D97-AF65-F5344CB8AC3E}">
        <p14:creationId xmlns:p14="http://schemas.microsoft.com/office/powerpoint/2010/main" val="34148496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110A6D-3412-FB2F-AE01-BEA99AF9027B}"/>
              </a:ext>
            </a:extLst>
          </p:cNvPr>
          <p:cNvSpPr>
            <a:spLocks noGrp="1"/>
          </p:cNvSpPr>
          <p:nvPr>
            <p:ph type="dt"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6A4E75B4-F48E-783D-9306-7B763BD62A97}"/>
              </a:ext>
            </a:extLst>
          </p:cNvPr>
          <p:cNvSpPr>
            <a:spLocks noGrp="1"/>
          </p:cNvSpPr>
          <p:nvPr>
            <p:ph type="ft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07F40F33-B133-E65F-D937-6D98821F9830}"/>
              </a:ext>
            </a:extLst>
          </p:cNvPr>
          <p:cNvSpPr>
            <a:spLocks noGrp="1"/>
          </p:cNvSpPr>
          <p:nvPr>
            <p:ph type="sldNum" idx="12"/>
          </p:nvPr>
        </p:nvSpPr>
        <p:spPr/>
        <p:txBody>
          <a:bodyPr/>
          <a:lstStyle>
            <a:lvl1pPr>
              <a:defRPr/>
            </a:lvl1pPr>
          </a:lstStyle>
          <a:p>
            <a:fld id="{4F589BE3-F79B-B842-A8C3-53C582B44392}" type="slidenum">
              <a:rPr lang="en-US" altLang="en-US"/>
              <a:pPr/>
              <a:t>‹#›</a:t>
            </a:fld>
            <a:endParaRPr lang="en-US" altLang="en-US"/>
          </a:p>
        </p:txBody>
      </p:sp>
    </p:spTree>
    <p:extLst>
      <p:ext uri="{BB962C8B-B14F-4D97-AF65-F5344CB8AC3E}">
        <p14:creationId xmlns:p14="http://schemas.microsoft.com/office/powerpoint/2010/main" val="2804188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41699-E78A-C862-5582-2BF4A82AD838}"/>
              </a:ext>
            </a:extLst>
          </p:cNvPr>
          <p:cNvSpPr>
            <a:spLocks noGrp="1"/>
          </p:cNvSpPr>
          <p:nvPr>
            <p:ph type="title"/>
          </p:nvPr>
        </p:nvSpPr>
        <p:spPr>
          <a:xfrm>
            <a:off x="693738" y="503238"/>
            <a:ext cx="3251200" cy="17653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3E94B8AE-5212-C72B-971C-34289C831AE6}"/>
              </a:ext>
            </a:extLst>
          </p:cNvPr>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3599F301-88C6-42F3-CB06-F6B7F7023C75}"/>
              </a:ext>
            </a:extLst>
          </p:cNvPr>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25BB638-56DF-A664-144F-B6C8D49A5A78}"/>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62C4A6C7-1451-A9EE-1B4B-D7837D3C759F}"/>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74BAB19-A646-15D9-45B1-C865FCDC8ED3}"/>
              </a:ext>
            </a:extLst>
          </p:cNvPr>
          <p:cNvSpPr>
            <a:spLocks noGrp="1"/>
          </p:cNvSpPr>
          <p:nvPr>
            <p:ph type="sldNum" idx="12"/>
          </p:nvPr>
        </p:nvSpPr>
        <p:spPr/>
        <p:txBody>
          <a:bodyPr/>
          <a:lstStyle>
            <a:lvl1pPr>
              <a:defRPr/>
            </a:lvl1pPr>
          </a:lstStyle>
          <a:p>
            <a:fld id="{43A3D387-6C47-EB4A-929C-F1A105C99109}" type="slidenum">
              <a:rPr lang="en-US" altLang="en-US"/>
              <a:pPr/>
              <a:t>‹#›</a:t>
            </a:fld>
            <a:endParaRPr lang="en-US" altLang="en-US"/>
          </a:p>
        </p:txBody>
      </p:sp>
    </p:spTree>
    <p:extLst>
      <p:ext uri="{BB962C8B-B14F-4D97-AF65-F5344CB8AC3E}">
        <p14:creationId xmlns:p14="http://schemas.microsoft.com/office/powerpoint/2010/main" val="3131652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27100-EDD6-67AD-7F6A-8E1D57BC4836}"/>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B040AA0E-DB08-8AB3-AD0D-281C156FB0D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74B9543-E50D-EBFE-AC59-43E9EE882102}"/>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A83F72CC-A12E-B005-FE16-049E8CA3B386}"/>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EBD28EE-B797-1780-4965-5B14FC2E8BA2}"/>
              </a:ext>
            </a:extLst>
          </p:cNvPr>
          <p:cNvSpPr>
            <a:spLocks noGrp="1"/>
          </p:cNvSpPr>
          <p:nvPr>
            <p:ph type="sldNum" idx="12"/>
          </p:nvPr>
        </p:nvSpPr>
        <p:spPr/>
        <p:txBody>
          <a:bodyPr/>
          <a:lstStyle>
            <a:lvl1pPr>
              <a:defRPr/>
            </a:lvl1pPr>
          </a:lstStyle>
          <a:p>
            <a:fld id="{4AAD75AE-F484-3540-B644-1F5A9002313C}" type="slidenum">
              <a:rPr lang="en-US" altLang="en-US"/>
              <a:pPr/>
              <a:t>‹#›</a:t>
            </a:fld>
            <a:endParaRPr lang="en-US" altLang="en-US"/>
          </a:p>
        </p:txBody>
      </p:sp>
    </p:spTree>
    <p:extLst>
      <p:ext uri="{BB962C8B-B14F-4D97-AF65-F5344CB8AC3E}">
        <p14:creationId xmlns:p14="http://schemas.microsoft.com/office/powerpoint/2010/main" val="467480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359B4-DC5C-940F-CBBC-501E024C81CE}"/>
              </a:ext>
            </a:extLst>
          </p:cNvPr>
          <p:cNvSpPr>
            <a:spLocks noGrp="1"/>
          </p:cNvSpPr>
          <p:nvPr>
            <p:ph type="title"/>
          </p:nvPr>
        </p:nvSpPr>
        <p:spPr>
          <a:xfrm>
            <a:off x="693738" y="503238"/>
            <a:ext cx="3251200" cy="17653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2DE4B21C-C8F4-2FD2-080F-9827D2495A9E}"/>
              </a:ext>
            </a:extLst>
          </p:cNvPr>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7F5AF08C-D356-D935-EF84-5DBD65DC427B}"/>
              </a:ext>
            </a:extLst>
          </p:cNvPr>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92E2D26-C434-FC9F-CC59-4AA0537D40CC}"/>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F734FB2-2721-D25E-DD08-9FB2B455504D}"/>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2128FA7F-BEC6-6D40-4E83-8DA6C1A9A3DC}"/>
              </a:ext>
            </a:extLst>
          </p:cNvPr>
          <p:cNvSpPr>
            <a:spLocks noGrp="1"/>
          </p:cNvSpPr>
          <p:nvPr>
            <p:ph type="sldNum" idx="12"/>
          </p:nvPr>
        </p:nvSpPr>
        <p:spPr/>
        <p:txBody>
          <a:bodyPr/>
          <a:lstStyle>
            <a:lvl1pPr>
              <a:defRPr/>
            </a:lvl1pPr>
          </a:lstStyle>
          <a:p>
            <a:fld id="{46F9D15F-8CFA-F241-8208-0904AA68A24C}" type="slidenum">
              <a:rPr lang="en-US" altLang="en-US"/>
              <a:pPr/>
              <a:t>‹#›</a:t>
            </a:fld>
            <a:endParaRPr lang="en-US" altLang="en-US"/>
          </a:p>
        </p:txBody>
      </p:sp>
    </p:spTree>
    <p:extLst>
      <p:ext uri="{BB962C8B-B14F-4D97-AF65-F5344CB8AC3E}">
        <p14:creationId xmlns:p14="http://schemas.microsoft.com/office/powerpoint/2010/main" val="2656909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17C4A-4E7A-DA5B-7DFD-A05FD22E98EB}"/>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087FFD86-9190-994D-5462-224BD90E2A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ACDD2626-D887-591F-022D-55D9D0C28FEF}"/>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D4AA79FA-C94E-4BEA-1CD7-107A982CF297}"/>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44C8F843-4C35-8D65-C9A7-09C1D0F2630E}"/>
              </a:ext>
            </a:extLst>
          </p:cNvPr>
          <p:cNvSpPr>
            <a:spLocks noGrp="1"/>
          </p:cNvSpPr>
          <p:nvPr>
            <p:ph type="sldNum" idx="12"/>
          </p:nvPr>
        </p:nvSpPr>
        <p:spPr/>
        <p:txBody>
          <a:bodyPr/>
          <a:lstStyle>
            <a:lvl1pPr>
              <a:defRPr/>
            </a:lvl1pPr>
          </a:lstStyle>
          <a:p>
            <a:fld id="{866AD2F7-62BA-784C-A874-098EB0BAF379}" type="slidenum">
              <a:rPr lang="en-US" altLang="en-US"/>
              <a:pPr/>
              <a:t>‹#›</a:t>
            </a:fld>
            <a:endParaRPr lang="en-US" altLang="en-US"/>
          </a:p>
        </p:txBody>
      </p:sp>
    </p:spTree>
    <p:extLst>
      <p:ext uri="{BB962C8B-B14F-4D97-AF65-F5344CB8AC3E}">
        <p14:creationId xmlns:p14="http://schemas.microsoft.com/office/powerpoint/2010/main" val="947234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F4544F-C5C1-C44D-A1CC-5A9D0345BC2F}"/>
              </a:ext>
            </a:extLst>
          </p:cNvPr>
          <p:cNvSpPr>
            <a:spLocks noGrp="1"/>
          </p:cNvSpPr>
          <p:nvPr>
            <p:ph type="title" orient="vert"/>
          </p:nvPr>
        </p:nvSpPr>
        <p:spPr>
          <a:xfrm>
            <a:off x="7307263" y="576263"/>
            <a:ext cx="2266950" cy="5607050"/>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08D2C935-5B8B-AC0E-BD79-20D1842C04FD}"/>
              </a:ext>
            </a:extLst>
          </p:cNvPr>
          <p:cNvSpPr>
            <a:spLocks noGrp="1"/>
          </p:cNvSpPr>
          <p:nvPr>
            <p:ph type="body" orient="vert" idx="1"/>
          </p:nvPr>
        </p:nvSpPr>
        <p:spPr>
          <a:xfrm>
            <a:off x="503238" y="576263"/>
            <a:ext cx="6651625" cy="560705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7F40BBB-5842-3BC7-6465-16103AC81E8A}"/>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333ACFA-1697-43CC-629F-738FDCB9B8D8}"/>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7F42A2E-DD8B-D426-DE52-A3C363836E70}"/>
              </a:ext>
            </a:extLst>
          </p:cNvPr>
          <p:cNvSpPr>
            <a:spLocks noGrp="1"/>
          </p:cNvSpPr>
          <p:nvPr>
            <p:ph type="sldNum" idx="12"/>
          </p:nvPr>
        </p:nvSpPr>
        <p:spPr/>
        <p:txBody>
          <a:bodyPr/>
          <a:lstStyle>
            <a:lvl1pPr>
              <a:defRPr/>
            </a:lvl1pPr>
          </a:lstStyle>
          <a:p>
            <a:fld id="{615BC2FA-8002-C94D-90D7-A52058FE226F}" type="slidenum">
              <a:rPr lang="en-US" altLang="en-US"/>
              <a:pPr/>
              <a:t>‹#›</a:t>
            </a:fld>
            <a:endParaRPr lang="en-US" altLang="en-US"/>
          </a:p>
        </p:txBody>
      </p:sp>
    </p:spTree>
    <p:extLst>
      <p:ext uri="{BB962C8B-B14F-4D97-AF65-F5344CB8AC3E}">
        <p14:creationId xmlns:p14="http://schemas.microsoft.com/office/powerpoint/2010/main" val="21639688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4DD40-A611-C9A8-ED22-939068E83BA8}"/>
              </a:ext>
            </a:extLst>
          </p:cNvPr>
          <p:cNvSpPr>
            <a:spLocks noGrp="1"/>
          </p:cNvSpPr>
          <p:nvPr>
            <p:ph type="title"/>
          </p:nvPr>
        </p:nvSpPr>
        <p:spPr>
          <a:xfrm>
            <a:off x="503238" y="576263"/>
            <a:ext cx="7197725" cy="719137"/>
          </a:xfrm>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8EA42DD5-62C9-1296-4508-5C66F094F252}"/>
              </a:ext>
            </a:extLst>
          </p:cNvPr>
          <p:cNvSpPr>
            <a:spLocks noGrp="1"/>
          </p:cNvSpPr>
          <p:nvPr>
            <p:ph type="dt" idx="10"/>
          </p:nvPr>
        </p:nvSpPr>
        <p:spPr>
          <a:xfrm>
            <a:off x="503238" y="6886575"/>
            <a:ext cx="2346325" cy="519113"/>
          </a:xfrm>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0B477286-2406-91C0-9AED-57943D5C0878}"/>
              </a:ext>
            </a:extLst>
          </p:cNvPr>
          <p:cNvSpPr>
            <a:spLocks noGrp="1"/>
          </p:cNvSpPr>
          <p:nvPr>
            <p:ph type="ftr" idx="11"/>
          </p:nvPr>
        </p:nvSpPr>
        <p:spPr>
          <a:xfrm>
            <a:off x="3448050" y="6886575"/>
            <a:ext cx="3194050" cy="519113"/>
          </a:xfrm>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C9BB38A0-1678-41AB-B03E-5A0B129A0EC1}"/>
              </a:ext>
            </a:extLst>
          </p:cNvPr>
          <p:cNvSpPr>
            <a:spLocks noGrp="1"/>
          </p:cNvSpPr>
          <p:nvPr>
            <p:ph type="sldNum" idx="12"/>
          </p:nvPr>
        </p:nvSpPr>
        <p:spPr>
          <a:xfrm>
            <a:off x="7226300" y="6886575"/>
            <a:ext cx="2346325" cy="519113"/>
          </a:xfrm>
        </p:spPr>
        <p:txBody>
          <a:bodyPr/>
          <a:lstStyle>
            <a:lvl1pPr>
              <a:defRPr/>
            </a:lvl1pPr>
          </a:lstStyle>
          <a:p>
            <a:fld id="{ABABCEF6-A99F-B746-90D9-F5E4BD457F7E}" type="slidenum">
              <a:rPr lang="en-US" altLang="en-US"/>
              <a:pPr/>
              <a:t>‹#›</a:t>
            </a:fld>
            <a:endParaRPr lang="en-US" altLang="en-US"/>
          </a:p>
        </p:txBody>
      </p:sp>
    </p:spTree>
    <p:extLst>
      <p:ext uri="{BB962C8B-B14F-4D97-AF65-F5344CB8AC3E}">
        <p14:creationId xmlns:p14="http://schemas.microsoft.com/office/powerpoint/2010/main" val="1893396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A0BB-D0DB-62ED-334C-818625113770}"/>
              </a:ext>
            </a:extLst>
          </p:cNvPr>
          <p:cNvSpPr>
            <a:spLocks noGrp="1"/>
          </p:cNvSpPr>
          <p:nvPr>
            <p:ph type="title"/>
          </p:nvPr>
        </p:nvSpPr>
        <p:spPr>
          <a:xfrm>
            <a:off x="687388" y="1884363"/>
            <a:ext cx="8694737" cy="31448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D2B0F71E-5606-16F1-D483-12DAC9600FCB}"/>
              </a:ext>
            </a:extLst>
          </p:cNvPr>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GB"/>
              <a:t>Click to edit Master text styles</a:t>
            </a:r>
          </a:p>
        </p:txBody>
      </p:sp>
      <p:sp>
        <p:nvSpPr>
          <p:cNvPr id="4" name="Date Placeholder 3">
            <a:extLst>
              <a:ext uri="{FF2B5EF4-FFF2-40B4-BE49-F238E27FC236}">
                <a16:creationId xmlns:a16="http://schemas.microsoft.com/office/drawing/2014/main" id="{1ED032F3-BEBC-901D-82FC-3DE055F8A7F3}"/>
              </a:ext>
            </a:extLst>
          </p:cNvPr>
          <p:cNvSpPr>
            <a:spLocks noGrp="1"/>
          </p:cNvSpPr>
          <p:nvPr>
            <p:ph type="dt"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DC06ABEC-E04C-C26B-0FBB-B1355C715509}"/>
              </a:ext>
            </a:extLst>
          </p:cNvPr>
          <p:cNvSpPr>
            <a:spLocks noGrp="1"/>
          </p:cNvSpPr>
          <p:nvPr>
            <p:ph type="ft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0B4CBE91-DA0C-CA33-2A50-8D3F57D5A509}"/>
              </a:ext>
            </a:extLst>
          </p:cNvPr>
          <p:cNvSpPr>
            <a:spLocks noGrp="1"/>
          </p:cNvSpPr>
          <p:nvPr>
            <p:ph type="sldNum" idx="12"/>
          </p:nvPr>
        </p:nvSpPr>
        <p:spPr/>
        <p:txBody>
          <a:bodyPr/>
          <a:lstStyle>
            <a:lvl1pPr>
              <a:defRPr/>
            </a:lvl1pPr>
          </a:lstStyle>
          <a:p>
            <a:fld id="{A6F99D06-3326-AE40-ABD6-C80D718488CC}" type="slidenum">
              <a:rPr lang="en-US" altLang="en-US"/>
              <a:pPr/>
              <a:t>‹#›</a:t>
            </a:fld>
            <a:endParaRPr lang="en-US" altLang="en-US"/>
          </a:p>
        </p:txBody>
      </p:sp>
    </p:spTree>
    <p:extLst>
      <p:ext uri="{BB962C8B-B14F-4D97-AF65-F5344CB8AC3E}">
        <p14:creationId xmlns:p14="http://schemas.microsoft.com/office/powerpoint/2010/main" val="162794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E7C8A-ECF4-F228-E3EC-730F3577DEE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18DFF54E-6C8B-5C8C-8102-4D407E82F097}"/>
              </a:ext>
            </a:extLst>
          </p:cNvPr>
          <p:cNvSpPr>
            <a:spLocks noGrp="1"/>
          </p:cNvSpPr>
          <p:nvPr>
            <p:ph sz="half" idx="1"/>
          </p:nvPr>
        </p:nvSpPr>
        <p:spPr>
          <a:xfrm>
            <a:off x="503238" y="1768475"/>
            <a:ext cx="4457700" cy="43830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2A0A4DCF-E7D4-6F08-2960-8CAFC30B26D4}"/>
              </a:ext>
            </a:extLst>
          </p:cNvPr>
          <p:cNvSpPr>
            <a:spLocks noGrp="1"/>
          </p:cNvSpPr>
          <p:nvPr>
            <p:ph sz="half" idx="2"/>
          </p:nvPr>
        </p:nvSpPr>
        <p:spPr>
          <a:xfrm>
            <a:off x="5113338" y="1768475"/>
            <a:ext cx="4459287" cy="43830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E339F33-8CD3-E866-30C0-C2592E019A8E}"/>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7D54460A-3D23-322D-CDF2-B7138EEBA1A9}"/>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CADA6C6D-CE67-7893-31A5-E6F48A379560}"/>
              </a:ext>
            </a:extLst>
          </p:cNvPr>
          <p:cNvSpPr>
            <a:spLocks noGrp="1"/>
          </p:cNvSpPr>
          <p:nvPr>
            <p:ph type="sldNum" idx="12"/>
          </p:nvPr>
        </p:nvSpPr>
        <p:spPr/>
        <p:txBody>
          <a:bodyPr/>
          <a:lstStyle>
            <a:lvl1pPr>
              <a:defRPr/>
            </a:lvl1pPr>
          </a:lstStyle>
          <a:p>
            <a:fld id="{44026A90-8796-404B-991A-311CDEC248C7}" type="slidenum">
              <a:rPr lang="en-US" altLang="en-US"/>
              <a:pPr/>
              <a:t>‹#›</a:t>
            </a:fld>
            <a:endParaRPr lang="en-US" altLang="en-US"/>
          </a:p>
        </p:txBody>
      </p:sp>
    </p:spTree>
    <p:extLst>
      <p:ext uri="{BB962C8B-B14F-4D97-AF65-F5344CB8AC3E}">
        <p14:creationId xmlns:p14="http://schemas.microsoft.com/office/powerpoint/2010/main" val="2236966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8D783-AE6F-811C-2A28-314DE54FBB39}"/>
              </a:ext>
            </a:extLst>
          </p:cNvPr>
          <p:cNvSpPr>
            <a:spLocks noGrp="1"/>
          </p:cNvSpPr>
          <p:nvPr>
            <p:ph type="title"/>
          </p:nvPr>
        </p:nvSpPr>
        <p:spPr>
          <a:xfrm>
            <a:off x="693738" y="403225"/>
            <a:ext cx="8694737" cy="1460500"/>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4D3FEA0B-81B9-E45E-55E7-5363241CBCD4}"/>
              </a:ext>
            </a:extLst>
          </p:cNvPr>
          <p:cNvSpPr>
            <a:spLocks noGrp="1"/>
          </p:cNvSpPr>
          <p:nvPr>
            <p:ph type="body" idx="1"/>
          </p:nvPr>
        </p:nvSpPr>
        <p:spPr>
          <a:xfrm>
            <a:off x="693738" y="1852613"/>
            <a:ext cx="426561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3ACA4BE-E787-A0A6-E515-E2C96A4C6834}"/>
              </a:ext>
            </a:extLst>
          </p:cNvPr>
          <p:cNvSpPr>
            <a:spLocks noGrp="1"/>
          </p:cNvSpPr>
          <p:nvPr>
            <p:ph sz="half" idx="2"/>
          </p:nvPr>
        </p:nvSpPr>
        <p:spPr>
          <a:xfrm>
            <a:off x="693738" y="2760663"/>
            <a:ext cx="4265612" cy="4062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D001201B-D352-BA2E-7965-E3BBAA933B1C}"/>
              </a:ext>
            </a:extLst>
          </p:cNvPr>
          <p:cNvSpPr>
            <a:spLocks noGrp="1"/>
          </p:cNvSpPr>
          <p:nvPr>
            <p:ph type="body" sz="quarter" idx="3"/>
          </p:nvPr>
        </p:nvSpPr>
        <p:spPr>
          <a:xfrm>
            <a:off x="5103813" y="1852613"/>
            <a:ext cx="428466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47F2190-EACB-E894-C2EB-CFD28359E9BC}"/>
              </a:ext>
            </a:extLst>
          </p:cNvPr>
          <p:cNvSpPr>
            <a:spLocks noGrp="1"/>
          </p:cNvSpPr>
          <p:nvPr>
            <p:ph sz="quarter" idx="4"/>
          </p:nvPr>
        </p:nvSpPr>
        <p:spPr>
          <a:xfrm>
            <a:off x="5103813" y="2760663"/>
            <a:ext cx="4284662" cy="4062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77EFE626-3D91-8837-A34E-F3965E02D895}"/>
              </a:ext>
            </a:extLst>
          </p:cNvPr>
          <p:cNvSpPr>
            <a:spLocks noGrp="1"/>
          </p:cNvSpPr>
          <p:nvPr>
            <p:ph type="dt"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D686744F-1879-ABD2-AAA7-7BA61966F85F}"/>
              </a:ext>
            </a:extLst>
          </p:cNvPr>
          <p:cNvSpPr>
            <a:spLocks noGrp="1"/>
          </p:cNvSpPr>
          <p:nvPr>
            <p:ph type="ft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30794F6B-3C5D-9575-AB26-870994AE016D}"/>
              </a:ext>
            </a:extLst>
          </p:cNvPr>
          <p:cNvSpPr>
            <a:spLocks noGrp="1"/>
          </p:cNvSpPr>
          <p:nvPr>
            <p:ph type="sldNum" idx="12"/>
          </p:nvPr>
        </p:nvSpPr>
        <p:spPr/>
        <p:txBody>
          <a:bodyPr/>
          <a:lstStyle>
            <a:lvl1pPr>
              <a:defRPr/>
            </a:lvl1pPr>
          </a:lstStyle>
          <a:p>
            <a:fld id="{0DFC818C-02F6-D44F-A90A-F631DA0D4486}" type="slidenum">
              <a:rPr lang="en-US" altLang="en-US"/>
              <a:pPr/>
              <a:t>‹#›</a:t>
            </a:fld>
            <a:endParaRPr lang="en-US" altLang="en-US"/>
          </a:p>
        </p:txBody>
      </p:sp>
    </p:spTree>
    <p:extLst>
      <p:ext uri="{BB962C8B-B14F-4D97-AF65-F5344CB8AC3E}">
        <p14:creationId xmlns:p14="http://schemas.microsoft.com/office/powerpoint/2010/main" val="364316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30596-D922-AAF6-7651-B262AEA2520E}"/>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24308F97-4218-E075-FD34-EDC34BE0BA1B}"/>
              </a:ext>
            </a:extLst>
          </p:cNvPr>
          <p:cNvSpPr>
            <a:spLocks noGrp="1"/>
          </p:cNvSpPr>
          <p:nvPr>
            <p:ph type="dt"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BA1C39AF-12F8-9CF2-2F7E-4C6952D356A1}"/>
              </a:ext>
            </a:extLst>
          </p:cNvPr>
          <p:cNvSpPr>
            <a:spLocks noGrp="1"/>
          </p:cNvSpPr>
          <p:nvPr>
            <p:ph type="ft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42439256-E0F6-E1FD-EF89-DDF498041B31}"/>
              </a:ext>
            </a:extLst>
          </p:cNvPr>
          <p:cNvSpPr>
            <a:spLocks noGrp="1"/>
          </p:cNvSpPr>
          <p:nvPr>
            <p:ph type="sldNum" idx="12"/>
          </p:nvPr>
        </p:nvSpPr>
        <p:spPr/>
        <p:txBody>
          <a:bodyPr/>
          <a:lstStyle>
            <a:lvl1pPr>
              <a:defRPr/>
            </a:lvl1pPr>
          </a:lstStyle>
          <a:p>
            <a:fld id="{36C2B2C2-B355-FD42-9DE3-4E6CD5619B40}" type="slidenum">
              <a:rPr lang="en-US" altLang="en-US"/>
              <a:pPr/>
              <a:t>‹#›</a:t>
            </a:fld>
            <a:endParaRPr lang="en-US" altLang="en-US"/>
          </a:p>
        </p:txBody>
      </p:sp>
    </p:spTree>
    <p:extLst>
      <p:ext uri="{BB962C8B-B14F-4D97-AF65-F5344CB8AC3E}">
        <p14:creationId xmlns:p14="http://schemas.microsoft.com/office/powerpoint/2010/main" val="1899979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24FD33-EC96-D0BA-6E4F-5C18F778A78A}"/>
              </a:ext>
            </a:extLst>
          </p:cNvPr>
          <p:cNvSpPr>
            <a:spLocks noGrp="1"/>
          </p:cNvSpPr>
          <p:nvPr>
            <p:ph type="dt"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475E38E8-EC73-5E8F-0E88-A529D8498877}"/>
              </a:ext>
            </a:extLst>
          </p:cNvPr>
          <p:cNvSpPr>
            <a:spLocks noGrp="1"/>
          </p:cNvSpPr>
          <p:nvPr>
            <p:ph type="ft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73F1713E-FF71-5812-F50A-B4452FA106EC}"/>
              </a:ext>
            </a:extLst>
          </p:cNvPr>
          <p:cNvSpPr>
            <a:spLocks noGrp="1"/>
          </p:cNvSpPr>
          <p:nvPr>
            <p:ph type="sldNum" idx="12"/>
          </p:nvPr>
        </p:nvSpPr>
        <p:spPr/>
        <p:txBody>
          <a:bodyPr/>
          <a:lstStyle>
            <a:lvl1pPr>
              <a:defRPr/>
            </a:lvl1pPr>
          </a:lstStyle>
          <a:p>
            <a:fld id="{EA2808E2-DB49-5A48-88F1-EDAC8B741DEB}" type="slidenum">
              <a:rPr lang="en-US" altLang="en-US"/>
              <a:pPr/>
              <a:t>‹#›</a:t>
            </a:fld>
            <a:endParaRPr lang="en-US" altLang="en-US"/>
          </a:p>
        </p:txBody>
      </p:sp>
    </p:spTree>
    <p:extLst>
      <p:ext uri="{BB962C8B-B14F-4D97-AF65-F5344CB8AC3E}">
        <p14:creationId xmlns:p14="http://schemas.microsoft.com/office/powerpoint/2010/main" val="1331896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54C9A-8A26-4CA9-465C-2E9002D5D126}"/>
              </a:ext>
            </a:extLst>
          </p:cNvPr>
          <p:cNvSpPr>
            <a:spLocks noGrp="1"/>
          </p:cNvSpPr>
          <p:nvPr>
            <p:ph type="title"/>
          </p:nvPr>
        </p:nvSpPr>
        <p:spPr>
          <a:xfrm>
            <a:off x="693738" y="503238"/>
            <a:ext cx="3251200" cy="17653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9A806829-497A-40A5-17C4-F3601C1E5783}"/>
              </a:ext>
            </a:extLst>
          </p:cNvPr>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5AD21200-1949-CAB4-9E1E-4E24E77344FF}"/>
              </a:ext>
            </a:extLst>
          </p:cNvPr>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DC0F8D4-F4E8-1B38-A379-C73BCC0E9B10}"/>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EC349240-0FFD-6D83-E66D-2941FC528F50}"/>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AB1D6532-0FED-F3C9-E675-171592652F4A}"/>
              </a:ext>
            </a:extLst>
          </p:cNvPr>
          <p:cNvSpPr>
            <a:spLocks noGrp="1"/>
          </p:cNvSpPr>
          <p:nvPr>
            <p:ph type="sldNum" idx="12"/>
          </p:nvPr>
        </p:nvSpPr>
        <p:spPr/>
        <p:txBody>
          <a:bodyPr/>
          <a:lstStyle>
            <a:lvl1pPr>
              <a:defRPr/>
            </a:lvl1pPr>
          </a:lstStyle>
          <a:p>
            <a:fld id="{8E6E19B2-8420-7844-971D-B311DD071284}" type="slidenum">
              <a:rPr lang="en-US" altLang="en-US"/>
              <a:pPr/>
              <a:t>‹#›</a:t>
            </a:fld>
            <a:endParaRPr lang="en-US" altLang="en-US"/>
          </a:p>
        </p:txBody>
      </p:sp>
    </p:spTree>
    <p:extLst>
      <p:ext uri="{BB962C8B-B14F-4D97-AF65-F5344CB8AC3E}">
        <p14:creationId xmlns:p14="http://schemas.microsoft.com/office/powerpoint/2010/main" val="3835689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99828-F196-ED65-E5EE-CDB1BC65772F}"/>
              </a:ext>
            </a:extLst>
          </p:cNvPr>
          <p:cNvSpPr>
            <a:spLocks noGrp="1"/>
          </p:cNvSpPr>
          <p:nvPr>
            <p:ph type="title"/>
          </p:nvPr>
        </p:nvSpPr>
        <p:spPr>
          <a:xfrm>
            <a:off x="693738" y="503238"/>
            <a:ext cx="3251200" cy="17653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5B43F2E5-3435-4F3A-A235-788668556145}"/>
              </a:ext>
            </a:extLst>
          </p:cNvPr>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B7C19CD-8349-0C22-0FBE-1B14FD7367C6}"/>
              </a:ext>
            </a:extLst>
          </p:cNvPr>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EBDB641-98AA-F170-1624-79218A209FAA}"/>
              </a:ext>
            </a:extLst>
          </p:cNvPr>
          <p:cNvSpPr>
            <a:spLocks noGrp="1"/>
          </p:cNvSpPr>
          <p:nvPr>
            <p:ph type="dt"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A6E159BB-2F26-7263-0B8C-A23334EE4466}"/>
              </a:ext>
            </a:extLst>
          </p:cNvPr>
          <p:cNvSpPr>
            <a:spLocks noGrp="1"/>
          </p:cNvSpPr>
          <p:nvPr>
            <p:ph type="ft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FB56A34B-EA50-969D-C4B0-7C4E7281FDC2}"/>
              </a:ext>
            </a:extLst>
          </p:cNvPr>
          <p:cNvSpPr>
            <a:spLocks noGrp="1"/>
          </p:cNvSpPr>
          <p:nvPr>
            <p:ph type="sldNum" idx="12"/>
          </p:nvPr>
        </p:nvSpPr>
        <p:spPr/>
        <p:txBody>
          <a:bodyPr/>
          <a:lstStyle>
            <a:lvl1pPr>
              <a:defRPr/>
            </a:lvl1pPr>
          </a:lstStyle>
          <a:p>
            <a:fld id="{AD635CE6-DC7A-4A44-B1AD-BCE50D3EC2E2}" type="slidenum">
              <a:rPr lang="en-US" altLang="en-US"/>
              <a:pPr/>
              <a:t>‹#›</a:t>
            </a:fld>
            <a:endParaRPr lang="en-US" altLang="en-US"/>
          </a:p>
        </p:txBody>
      </p:sp>
    </p:spTree>
    <p:extLst>
      <p:ext uri="{BB962C8B-B14F-4D97-AF65-F5344CB8AC3E}">
        <p14:creationId xmlns:p14="http://schemas.microsoft.com/office/powerpoint/2010/main" val="4262088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FD9B2280-88A0-034D-9C5F-E8FE1FCE9E8D}"/>
              </a:ext>
            </a:extLst>
          </p:cNvPr>
          <p:cNvSpPr>
            <a:spLocks noGrp="1" noChangeArrowheads="1"/>
          </p:cNvSpPr>
          <p:nvPr>
            <p:ph type="title"/>
          </p:nvPr>
        </p:nvSpPr>
        <p:spPr bwMode="auto">
          <a:xfrm>
            <a:off x="503238" y="301625"/>
            <a:ext cx="9069387" cy="126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1026" name="Rectangle 2">
            <a:extLst>
              <a:ext uri="{FF2B5EF4-FFF2-40B4-BE49-F238E27FC236}">
                <a16:creationId xmlns:a16="http://schemas.microsoft.com/office/drawing/2014/main" id="{B051CFA7-D8F9-27F2-F0A0-3FCC511F8DBA}"/>
              </a:ext>
            </a:extLst>
          </p:cNvPr>
          <p:cNvSpPr>
            <a:spLocks noGrp="1" noChangeArrowheads="1"/>
          </p:cNvSpPr>
          <p:nvPr>
            <p:ph type="body" idx="1"/>
          </p:nvPr>
        </p:nvSpPr>
        <p:spPr bwMode="auto">
          <a:xfrm>
            <a:off x="503238" y="1768475"/>
            <a:ext cx="9069387" cy="4383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4192"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
        <p:nvSpPr>
          <p:cNvPr id="1027" name="Rectangle 3">
            <a:extLst>
              <a:ext uri="{FF2B5EF4-FFF2-40B4-BE49-F238E27FC236}">
                <a16:creationId xmlns:a16="http://schemas.microsoft.com/office/drawing/2014/main" id="{7C0229F6-0034-7D88-7169-CDADD4565792}"/>
              </a:ext>
            </a:extLst>
          </p:cNvPr>
          <p:cNvSpPr>
            <a:spLocks noGrp="1" noChangeArrowheads="1"/>
          </p:cNvSpPr>
          <p:nvPr>
            <p:ph type="dt"/>
          </p:nvPr>
        </p:nvSpPr>
        <p:spPr bwMode="auto">
          <a:xfrm>
            <a:off x="503238" y="6886575"/>
            <a:ext cx="23463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3000"/>
              </a:lnSpc>
              <a:tabLst>
                <a:tab pos="457200" algn="l"/>
                <a:tab pos="914400" algn="l"/>
                <a:tab pos="1371600" algn="l"/>
                <a:tab pos="1828800" algn="l"/>
                <a:tab pos="22860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1028" name="Rectangle 4">
            <a:extLst>
              <a:ext uri="{FF2B5EF4-FFF2-40B4-BE49-F238E27FC236}">
                <a16:creationId xmlns:a16="http://schemas.microsoft.com/office/drawing/2014/main" id="{88009AD9-DAE1-EE38-910C-B24454048A61}"/>
              </a:ext>
            </a:extLst>
          </p:cNvPr>
          <p:cNvSpPr>
            <a:spLocks noGrp="1" noChangeArrowheads="1"/>
          </p:cNvSpPr>
          <p:nvPr>
            <p:ph type="ftr"/>
          </p:nvPr>
        </p:nvSpPr>
        <p:spPr bwMode="auto">
          <a:xfrm>
            <a:off x="3448050" y="6886575"/>
            <a:ext cx="319405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lnSpc>
                <a:spcPct val="93000"/>
              </a:lnSpc>
              <a:tabLst>
                <a:tab pos="457200" algn="l"/>
                <a:tab pos="914400" algn="l"/>
                <a:tab pos="1371600" algn="l"/>
                <a:tab pos="1828800" algn="l"/>
                <a:tab pos="2286000" algn="l"/>
                <a:tab pos="27432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1029" name="Rectangle 5">
            <a:extLst>
              <a:ext uri="{FF2B5EF4-FFF2-40B4-BE49-F238E27FC236}">
                <a16:creationId xmlns:a16="http://schemas.microsoft.com/office/drawing/2014/main" id="{0626E9B6-60CE-5083-3BE0-27CB5C8FCA4F}"/>
              </a:ext>
            </a:extLst>
          </p:cNvPr>
          <p:cNvSpPr>
            <a:spLocks noGrp="1" noChangeArrowheads="1"/>
          </p:cNvSpPr>
          <p:nvPr>
            <p:ph type="sldNum"/>
          </p:nvPr>
        </p:nvSpPr>
        <p:spPr bwMode="auto">
          <a:xfrm>
            <a:off x="7227888" y="6886575"/>
            <a:ext cx="23463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3000"/>
              </a:lnSpc>
              <a:tabLst>
                <a:tab pos="457200" algn="l"/>
                <a:tab pos="914400" algn="l"/>
                <a:tab pos="1371600" algn="l"/>
                <a:tab pos="1828800" algn="l"/>
                <a:tab pos="2286000" algn="l"/>
              </a:tabLst>
              <a:defRPr sz="1400">
                <a:solidFill>
                  <a:srgbClr val="000000"/>
                </a:solidFill>
                <a:latin typeface="Times New Roman" panose="02020603050405020304" pitchFamily="18" charset="0"/>
                <a:ea typeface="DejaVu Sans" charset="0"/>
                <a:cs typeface="DejaVu Sans" charset="0"/>
              </a:defRPr>
            </a:lvl1pPr>
          </a:lstStyle>
          <a:p>
            <a:fld id="{E8B75D6B-5CE5-EA44-9407-AB0A0677FB6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2pPr>
      <a:lvl3pPr marL="11430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3pPr>
      <a:lvl4pPr marL="16002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4pPr>
      <a:lvl5pPr marL="20574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5pPr>
      <a:lvl6pPr marL="25146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6pPr>
      <a:lvl7pPr marL="29718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7pPr>
      <a:lvl8pPr marL="34290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8pPr>
      <a:lvl9pPr marL="3886200" indent="-228600" algn="ctr"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Droid Sans Fallback" charset="0"/>
          <a:cs typeface="Droid Sans Fallback" charset="0"/>
        </a:defRPr>
      </a:lvl9pPr>
    </p:titleStyle>
    <p:bodyStyle>
      <a:lvl1pPr marL="342900" indent="-342900" algn="l" defTabSz="457200" rtl="0" fontAlgn="base" hangingPunct="0">
        <a:lnSpc>
          <a:spcPct val="94000"/>
        </a:lnSpc>
        <a:spcBef>
          <a:spcPct val="0"/>
        </a:spcBef>
        <a:spcAft>
          <a:spcPts val="1425"/>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fontAlgn="base" hangingPunct="0">
        <a:lnSpc>
          <a:spcPct val="94000"/>
        </a:lnSpc>
        <a:spcBef>
          <a:spcPct val="0"/>
        </a:spcBef>
        <a:spcAft>
          <a:spcPts val="1138"/>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fontAlgn="base" hangingPunct="0">
        <a:lnSpc>
          <a:spcPct val="94000"/>
        </a:lnSpc>
        <a:spcBef>
          <a:spcPct val="0"/>
        </a:spcBef>
        <a:spcAft>
          <a:spcPts val="85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fontAlgn="base" hangingPunct="0">
        <a:lnSpc>
          <a:spcPct val="94000"/>
        </a:lnSpc>
        <a:spcBef>
          <a:spcPct val="0"/>
        </a:spcBef>
        <a:spcAft>
          <a:spcPts val="575"/>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fontAlgn="base" hangingPunct="0">
        <a:lnSpc>
          <a:spcPct val="94000"/>
        </a:lnSpc>
        <a:spcBef>
          <a:spcPct val="0"/>
        </a:spcBef>
        <a:spcAft>
          <a:spcPts val="288"/>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49" name="Picture 1">
            <a:extLst>
              <a:ext uri="{FF2B5EF4-FFF2-40B4-BE49-F238E27FC236}">
                <a16:creationId xmlns:a16="http://schemas.microsoft.com/office/drawing/2014/main" id="{EC85EC9B-B9F3-5D5D-FF59-AD6397A3F11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0079038" cy="7559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0" name="Rectangle 2">
            <a:extLst>
              <a:ext uri="{FF2B5EF4-FFF2-40B4-BE49-F238E27FC236}">
                <a16:creationId xmlns:a16="http://schemas.microsoft.com/office/drawing/2014/main" id="{6A08974B-F17A-65AB-9287-C56543FFB353}"/>
              </a:ext>
            </a:extLst>
          </p:cNvPr>
          <p:cNvSpPr>
            <a:spLocks noGrp="1" noChangeArrowheads="1"/>
          </p:cNvSpPr>
          <p:nvPr>
            <p:ph type="title"/>
          </p:nvPr>
        </p:nvSpPr>
        <p:spPr bwMode="auto">
          <a:xfrm>
            <a:off x="503238" y="576263"/>
            <a:ext cx="7197725" cy="719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2051" name="Rectangle 3">
            <a:extLst>
              <a:ext uri="{FF2B5EF4-FFF2-40B4-BE49-F238E27FC236}">
                <a16:creationId xmlns:a16="http://schemas.microsoft.com/office/drawing/2014/main" id="{C52B6D70-E342-173C-3D47-EA22525CA5F8}"/>
              </a:ext>
            </a:extLst>
          </p:cNvPr>
          <p:cNvSpPr>
            <a:spLocks noGrp="1" noChangeArrowheads="1"/>
          </p:cNvSpPr>
          <p:nvPr>
            <p:ph type="body" idx="1"/>
          </p:nvPr>
        </p:nvSpPr>
        <p:spPr bwMode="auto">
          <a:xfrm>
            <a:off x="503238" y="1800225"/>
            <a:ext cx="9070975" cy="4383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656"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
        <p:nvSpPr>
          <p:cNvPr id="2052" name="Rectangle 4">
            <a:extLst>
              <a:ext uri="{FF2B5EF4-FFF2-40B4-BE49-F238E27FC236}">
                <a16:creationId xmlns:a16="http://schemas.microsoft.com/office/drawing/2014/main" id="{DD912405-517C-33F6-33C7-7F4FE3D20C2B}"/>
              </a:ext>
            </a:extLst>
          </p:cNvPr>
          <p:cNvSpPr>
            <a:spLocks noGrp="1" noChangeArrowheads="1"/>
          </p:cNvSpPr>
          <p:nvPr>
            <p:ph type="dt"/>
          </p:nvPr>
        </p:nvSpPr>
        <p:spPr bwMode="auto">
          <a:xfrm>
            <a:off x="503238" y="6886575"/>
            <a:ext cx="23463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3000"/>
              </a:lnSpc>
              <a:tabLst>
                <a:tab pos="457200" algn="l"/>
                <a:tab pos="914400" algn="l"/>
                <a:tab pos="1371600" algn="l"/>
                <a:tab pos="1828800" algn="l"/>
                <a:tab pos="22860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2053" name="Rectangle 5">
            <a:extLst>
              <a:ext uri="{FF2B5EF4-FFF2-40B4-BE49-F238E27FC236}">
                <a16:creationId xmlns:a16="http://schemas.microsoft.com/office/drawing/2014/main" id="{FE2A30DF-66C6-CCA8-2A59-EBF6F09C2B32}"/>
              </a:ext>
            </a:extLst>
          </p:cNvPr>
          <p:cNvSpPr>
            <a:spLocks noGrp="1" noChangeArrowheads="1"/>
          </p:cNvSpPr>
          <p:nvPr>
            <p:ph type="ftr"/>
          </p:nvPr>
        </p:nvSpPr>
        <p:spPr bwMode="auto">
          <a:xfrm>
            <a:off x="3448050" y="6886575"/>
            <a:ext cx="319405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lnSpc>
                <a:spcPct val="93000"/>
              </a:lnSpc>
              <a:tabLst>
                <a:tab pos="457200" algn="l"/>
                <a:tab pos="914400" algn="l"/>
                <a:tab pos="1371600" algn="l"/>
                <a:tab pos="1828800" algn="l"/>
                <a:tab pos="2286000" algn="l"/>
                <a:tab pos="2743200" algn="l"/>
              </a:tabLst>
              <a:defRPr sz="1400">
                <a:solidFill>
                  <a:srgbClr val="000000"/>
                </a:solidFill>
                <a:latin typeface="Times New Roman" panose="02020603050405020304" pitchFamily="18" charset="0"/>
                <a:ea typeface="DejaVu Sans" charset="0"/>
                <a:cs typeface="DejaVu Sans" charset="0"/>
              </a:defRPr>
            </a:lvl1pPr>
          </a:lstStyle>
          <a:p>
            <a:endParaRPr lang="en-US" altLang="en-US"/>
          </a:p>
        </p:txBody>
      </p:sp>
      <p:sp>
        <p:nvSpPr>
          <p:cNvPr id="2054" name="Rectangle 6">
            <a:extLst>
              <a:ext uri="{FF2B5EF4-FFF2-40B4-BE49-F238E27FC236}">
                <a16:creationId xmlns:a16="http://schemas.microsoft.com/office/drawing/2014/main" id="{81CC92D9-AF80-9BEC-8941-B5CDADF67CF7}"/>
              </a:ext>
            </a:extLst>
          </p:cNvPr>
          <p:cNvSpPr>
            <a:spLocks noGrp="1" noChangeArrowheads="1"/>
          </p:cNvSpPr>
          <p:nvPr>
            <p:ph type="sldNum"/>
          </p:nvPr>
        </p:nvSpPr>
        <p:spPr bwMode="auto">
          <a:xfrm>
            <a:off x="7226300" y="6886575"/>
            <a:ext cx="23463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3000"/>
              </a:lnSpc>
              <a:tabLst>
                <a:tab pos="457200" algn="l"/>
                <a:tab pos="914400" algn="l"/>
                <a:tab pos="1371600" algn="l"/>
                <a:tab pos="1828800" algn="l"/>
                <a:tab pos="2286000" algn="l"/>
              </a:tabLst>
              <a:defRPr sz="1400">
                <a:solidFill>
                  <a:srgbClr val="000000"/>
                </a:solidFill>
                <a:latin typeface="Times New Roman" panose="02020603050405020304" pitchFamily="18" charset="0"/>
                <a:ea typeface="DejaVu Sans" charset="0"/>
                <a:cs typeface="DejaVu Sans" charset="0"/>
              </a:defRPr>
            </a:lvl1pPr>
          </a:lstStyle>
          <a:p>
            <a:fld id="{0D069C1A-7CE1-5B49-A86B-D1E10596B8F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kern="1200">
          <a:solidFill>
            <a:srgbClr val="000000"/>
          </a:solidFill>
          <a:latin typeface="+mj-lt"/>
          <a:ea typeface="+mj-ea"/>
          <a:cs typeface="+mj-cs"/>
        </a:defRPr>
      </a:lvl1pPr>
      <a:lvl2pPr marL="742950" indent="-28575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2pPr>
      <a:lvl3pPr marL="11430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3pPr>
      <a:lvl4pPr marL="16002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4pPr>
      <a:lvl5pPr marL="20574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5pPr>
      <a:lvl6pPr marL="25146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6pPr>
      <a:lvl7pPr marL="29718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7pPr>
      <a:lvl8pPr marL="34290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8pPr>
      <a:lvl9pPr marL="3886200" indent="-228600" algn="l" defTabSz="457200" rtl="0" fontAlgn="base" hangingPunct="0">
        <a:lnSpc>
          <a:spcPct val="94000"/>
        </a:lnSpc>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WenQuanYi Zen Hei" charset="0"/>
          <a:cs typeface="WenQuanYi Zen Hei" charset="0"/>
        </a:defRPr>
      </a:lvl9pPr>
    </p:titleStyle>
    <p:bodyStyle>
      <a:lvl1pPr marL="342900" indent="-342900" algn="l" defTabSz="457200" rtl="0" fontAlgn="base" hangingPunct="0">
        <a:lnSpc>
          <a:spcPct val="94000"/>
        </a:lnSpc>
        <a:spcBef>
          <a:spcPct val="0"/>
        </a:spcBef>
        <a:spcAft>
          <a:spcPts val="1425"/>
        </a:spcAft>
        <a:buClr>
          <a:srgbClr val="000000"/>
        </a:buClr>
        <a:buSzPct val="100000"/>
        <a:buFont typeface="Times New Roman" panose="02020603050405020304" pitchFamily="18" charset="0"/>
        <a:defRPr sz="2600" kern="1200">
          <a:solidFill>
            <a:srgbClr val="000000"/>
          </a:solidFill>
          <a:latin typeface="+mn-lt"/>
          <a:ea typeface="+mn-ea"/>
          <a:cs typeface="+mn-cs"/>
        </a:defRPr>
      </a:lvl1pPr>
      <a:lvl2pPr marL="742950" indent="-285750" algn="l" defTabSz="457200" rtl="0" fontAlgn="base" hangingPunct="0">
        <a:lnSpc>
          <a:spcPct val="94000"/>
        </a:lnSpc>
        <a:spcBef>
          <a:spcPct val="0"/>
        </a:spcBef>
        <a:spcAft>
          <a:spcPts val="1138"/>
        </a:spcAft>
        <a:buClr>
          <a:srgbClr val="000000"/>
        </a:buClr>
        <a:buSzPct val="100000"/>
        <a:buFont typeface="Times New Roman" panose="02020603050405020304" pitchFamily="18" charset="0"/>
        <a:defRPr sz="2600" kern="1200">
          <a:solidFill>
            <a:srgbClr val="000000"/>
          </a:solidFill>
          <a:latin typeface="+mn-lt"/>
          <a:ea typeface="+mn-ea"/>
          <a:cs typeface="+mn-cs"/>
        </a:defRPr>
      </a:lvl2pPr>
      <a:lvl3pPr marL="1143000" indent="-228600" algn="l" defTabSz="457200" rtl="0" fontAlgn="base" hangingPunct="0">
        <a:lnSpc>
          <a:spcPct val="94000"/>
        </a:lnSpc>
        <a:spcBef>
          <a:spcPct val="0"/>
        </a:spcBef>
        <a:spcAft>
          <a:spcPts val="850"/>
        </a:spcAft>
        <a:buClr>
          <a:srgbClr val="000000"/>
        </a:buClr>
        <a:buSzPct val="100000"/>
        <a:buFont typeface="Times New Roman" panose="02020603050405020304" pitchFamily="18" charset="0"/>
        <a:defRPr sz="2600" kern="1200">
          <a:solidFill>
            <a:srgbClr val="000000"/>
          </a:solidFill>
          <a:latin typeface="+mn-lt"/>
          <a:ea typeface="+mn-ea"/>
          <a:cs typeface="+mn-cs"/>
        </a:defRPr>
      </a:lvl3pPr>
      <a:lvl4pPr marL="1600200" indent="-228600" algn="l" defTabSz="457200" rtl="0" fontAlgn="base" hangingPunct="0">
        <a:lnSpc>
          <a:spcPct val="94000"/>
        </a:lnSpc>
        <a:spcBef>
          <a:spcPct val="0"/>
        </a:spcBef>
        <a:spcAft>
          <a:spcPts val="575"/>
        </a:spcAft>
        <a:buClr>
          <a:srgbClr val="000000"/>
        </a:buClr>
        <a:buSzPct val="100000"/>
        <a:buFont typeface="Times New Roman" panose="02020603050405020304" pitchFamily="18" charset="0"/>
        <a:defRPr sz="2600" kern="1200">
          <a:solidFill>
            <a:srgbClr val="000000"/>
          </a:solidFill>
          <a:latin typeface="+mn-lt"/>
          <a:ea typeface="+mn-ea"/>
          <a:cs typeface="+mn-cs"/>
        </a:defRPr>
      </a:lvl4pPr>
      <a:lvl5pPr marL="2057400" indent="-228600" algn="l" defTabSz="457200" rtl="0" fontAlgn="base" hangingPunct="0">
        <a:lnSpc>
          <a:spcPct val="94000"/>
        </a:lnSpc>
        <a:spcBef>
          <a:spcPct val="0"/>
        </a:spcBef>
        <a:spcAft>
          <a:spcPts val="288"/>
        </a:spcAft>
        <a:buClr>
          <a:srgbClr val="000000"/>
        </a:buClr>
        <a:buSzPct val="100000"/>
        <a:buFont typeface="Times New Roman" panose="02020603050405020304" pitchFamily="18" charset="0"/>
        <a:defRPr sz="26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a:extLst>
              <a:ext uri="{FF2B5EF4-FFF2-40B4-BE49-F238E27FC236}">
                <a16:creationId xmlns:a16="http://schemas.microsoft.com/office/drawing/2014/main" id="{EDB71DF1-E68D-4AA1-E84F-9298ABD473EC}"/>
              </a:ext>
            </a:extLst>
          </p:cNvPr>
          <p:cNvSpPr>
            <a:spLocks noGrp="1" noChangeArrowheads="1"/>
          </p:cNvSpPr>
          <p:nvPr>
            <p:ph type="title"/>
          </p:nvPr>
        </p:nvSpPr>
        <p:spPr>
          <a:xfrm>
            <a:off x="503238" y="576263"/>
            <a:ext cx="7199312" cy="720725"/>
          </a:xfrm>
          <a:ln/>
        </p:spPr>
        <p:txBody>
          <a:bodyPr tIns="27215"/>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lang="en-US" altLang="en-US"/>
              <a:t>Lorem ipsum</a:t>
            </a:r>
          </a:p>
        </p:txBody>
      </p:sp>
      <p:sp>
        <p:nvSpPr>
          <p:cNvPr id="4098" name="Rectangle 2">
            <a:extLst>
              <a:ext uri="{FF2B5EF4-FFF2-40B4-BE49-F238E27FC236}">
                <a16:creationId xmlns:a16="http://schemas.microsoft.com/office/drawing/2014/main" id="{6B383A71-E58E-606D-9CED-D7AE161E21C2}"/>
              </a:ext>
            </a:extLst>
          </p:cNvPr>
          <p:cNvSpPr>
            <a:spLocks noGrp="1" noChangeArrowheads="1"/>
          </p:cNvSpPr>
          <p:nvPr>
            <p:ph type="subTitle" idx="4294967295"/>
          </p:nvPr>
        </p:nvSpPr>
        <p:spPr bwMode="auto">
          <a:xfrm>
            <a:off x="503238" y="1800225"/>
            <a:ext cx="9072562" cy="43846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1340" rIns="0" bIns="0" anchor="ctr"/>
          <a:lstStyle/>
          <a:p>
            <a:pPr marL="0" indent="0">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lang="en-US" altLang="en-US" sz="1500"/>
              <a:t>Lorem ipsum dolor sit amet, consectetur adipiscing elit. Nunc ac faucibus odio. Vestibulum neque massa, scelerisque sit amet ligula eu, congue molestie mi. Praesent ut varius sem. Nullam at porttitor arcu, nec lacinia nisi. Ut ac dolor vitae odio interdum condimentum. Vivamus dapibus sodales ex, vitae malesuada ipsum cursus convallis. Maecenas sed egestas nulla, ac condimentum orci. Mauris diam felis, vulputate ac suscipit et, iaculis non est. Curabitur semper arcu ac ligula semper, nec luctus nisl blandit. Integer lacinia ante ac libero lobortis imperdiet. Nullam mollis convallis ipsum, ac accumsan nunc vehicula vitae. Nulla eget justo in felis tristique fringilla. Morbi sit amet tortor quis risus auctor condimentum. Morbi in ullamcorper elit. Nulla iaculis tellus sit amet mauris tempus fringilla.</a:t>
            </a:r>
          </a:p>
          <a:p>
            <a:pPr marL="0" indent="0">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lang="en-US" altLang="en-US" sz="1500"/>
          </a:p>
          <a:p>
            <a:pPr marL="0" indent="0">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lang="en-US" altLang="en-US" sz="1500"/>
              <a:t>Maecenas mauris lectus, lobortis et purus mattis, blandit dictum tellus. Maecenas non lorem quis tellus placerat varius. Nulla facilisi. Aenean congue fringilla justo ut aliquam. Mauris id ex erat. Nunc vulputate neque vitae justo facilisis, non condimentum ante sagittis. Morbi viverra semper lorem nec molestie. Maecenas tincidunt est efficitur ligula euismod, sit amet ornare est vulputate.</a:t>
            </a:r>
          </a:p>
          <a:p>
            <a:pPr marL="0" indent="0">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lang="en-US" altLang="en-US" sz="1500"/>
          </a:p>
        </p:txBody>
      </p:sp>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409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409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409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a:extLst>
              <a:ext uri="{FF2B5EF4-FFF2-40B4-BE49-F238E27FC236}">
                <a16:creationId xmlns:a16="http://schemas.microsoft.com/office/drawing/2014/main" id="{AA1B37F9-5EE6-70E2-4507-412859B2EDCB}"/>
              </a:ext>
            </a:extLst>
          </p:cNvPr>
          <p:cNvSpPr>
            <a:spLocks noGrp="1" noChangeArrowheads="1"/>
          </p:cNvSpPr>
          <p:nvPr>
            <p:ph type="title"/>
          </p:nvPr>
        </p:nvSpPr>
        <p:spPr>
          <a:xfrm>
            <a:off x="503238" y="576263"/>
            <a:ext cx="7199312" cy="720725"/>
          </a:xfrm>
          <a:ln/>
        </p:spPr>
        <p:txBody>
          <a:bodyPr tIns="27215"/>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lang="en-US" altLang="en-US"/>
              <a:t>Chart</a:t>
            </a:r>
          </a:p>
        </p:txBody>
      </p:sp>
      <p:graphicFrame>
        <p:nvGraphicFramePr>
          <p:cNvPr id="5122" name="Object 2">
            <a:extLst>
              <a:ext uri="{FF2B5EF4-FFF2-40B4-BE49-F238E27FC236}">
                <a16:creationId xmlns:a16="http://schemas.microsoft.com/office/drawing/2014/main" id="{72CD55E6-1828-B87E-C4B7-6D9DF169C0C8}"/>
              </a:ext>
            </a:extLst>
          </p:cNvPr>
          <p:cNvGraphicFramePr>
            <a:graphicFrameLocks noChangeAspect="1"/>
          </p:cNvGraphicFramePr>
          <p:nvPr/>
        </p:nvGraphicFramePr>
        <p:xfrm>
          <a:off x="1693863" y="2487613"/>
          <a:ext cx="6865937" cy="3598862"/>
        </p:xfrm>
        <a:graphic>
          <a:graphicData uri="http://schemas.openxmlformats.org/presentationml/2006/ole">
            <mc:AlternateContent xmlns:mc="http://schemas.openxmlformats.org/markup-compatibility/2006">
              <mc:Choice xmlns:v="urn:schemas-microsoft-com:vml" Requires="v">
                <p:oleObj r:id="rId3" imgW="5092700" imgH="2679700" progId="">
                  <p:embed/>
                </p:oleObj>
              </mc:Choice>
              <mc:Fallback>
                <p:oleObj r:id="rId3" imgW="5092700" imgH="2679700"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3863" y="2487613"/>
                        <a:ext cx="6865937" cy="3598862"/>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512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a:extLst>
              <a:ext uri="{FF2B5EF4-FFF2-40B4-BE49-F238E27FC236}">
                <a16:creationId xmlns:a16="http://schemas.microsoft.com/office/drawing/2014/main" id="{604EF328-D488-F63F-EB11-46868817E6CB}"/>
              </a:ext>
            </a:extLst>
          </p:cNvPr>
          <p:cNvSpPr>
            <a:spLocks noGrp="1" noChangeArrowheads="1"/>
          </p:cNvSpPr>
          <p:nvPr>
            <p:ph type="title"/>
          </p:nvPr>
        </p:nvSpPr>
        <p:spPr>
          <a:xfrm>
            <a:off x="503238" y="576263"/>
            <a:ext cx="7199312" cy="720725"/>
          </a:xfrm>
          <a:ln/>
        </p:spPr>
        <p:txBody>
          <a:bodyPr tIns="27215"/>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lang="en-US" altLang="en-US"/>
              <a:t>Table</a:t>
            </a:r>
          </a:p>
        </p:txBody>
      </p:sp>
      <p:graphicFrame>
        <p:nvGraphicFramePr>
          <p:cNvPr id="6146" name="Group 2">
            <a:extLst>
              <a:ext uri="{FF2B5EF4-FFF2-40B4-BE49-F238E27FC236}">
                <a16:creationId xmlns:a16="http://schemas.microsoft.com/office/drawing/2014/main" id="{5E109185-643B-3B9F-2D7C-CEF3441ECF83}"/>
              </a:ext>
            </a:extLst>
          </p:cNvPr>
          <p:cNvGraphicFramePr>
            <a:graphicFrameLocks noGrp="1"/>
          </p:cNvGraphicFramePr>
          <p:nvPr/>
        </p:nvGraphicFramePr>
        <p:xfrm>
          <a:off x="503238" y="1800225"/>
          <a:ext cx="9074150" cy="3398838"/>
        </p:xfrm>
        <a:graphic>
          <a:graphicData uri="http://schemas.openxmlformats.org/drawingml/2006/table">
            <a:tbl>
              <a:tblPr/>
              <a:tblGrid>
                <a:gridCol w="1814512">
                  <a:extLst>
                    <a:ext uri="{9D8B030D-6E8A-4147-A177-3AD203B41FA5}">
                      <a16:colId xmlns:a16="http://schemas.microsoft.com/office/drawing/2014/main" val="1635436928"/>
                    </a:ext>
                  </a:extLst>
                </a:gridCol>
                <a:gridCol w="1814513">
                  <a:extLst>
                    <a:ext uri="{9D8B030D-6E8A-4147-A177-3AD203B41FA5}">
                      <a16:colId xmlns:a16="http://schemas.microsoft.com/office/drawing/2014/main" val="440565386"/>
                    </a:ext>
                  </a:extLst>
                </a:gridCol>
                <a:gridCol w="1816100">
                  <a:extLst>
                    <a:ext uri="{9D8B030D-6E8A-4147-A177-3AD203B41FA5}">
                      <a16:colId xmlns:a16="http://schemas.microsoft.com/office/drawing/2014/main" val="4093239474"/>
                    </a:ext>
                  </a:extLst>
                </a:gridCol>
                <a:gridCol w="1814512">
                  <a:extLst>
                    <a:ext uri="{9D8B030D-6E8A-4147-A177-3AD203B41FA5}">
                      <a16:colId xmlns:a16="http://schemas.microsoft.com/office/drawing/2014/main" val="2272589092"/>
                    </a:ext>
                  </a:extLst>
                </a:gridCol>
                <a:gridCol w="1814513">
                  <a:extLst>
                    <a:ext uri="{9D8B030D-6E8A-4147-A177-3AD203B41FA5}">
                      <a16:colId xmlns:a16="http://schemas.microsoft.com/office/drawing/2014/main" val="2372819969"/>
                    </a:ext>
                  </a:extLst>
                </a:gridCol>
              </a:tblGrid>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rPr>
                        <a:t>Column 1</a:t>
                      </a: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B3B3B3"/>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kumimoji="0" lang="en-US" altLang="en-US" sz="1800" b="0" i="0" u="none" strike="noStrike" cap="none" normalizeH="0" baseline="0">
                          <a:ln>
                            <a:noFill/>
                          </a:ln>
                          <a:solidFill>
                            <a:srgbClr val="000000"/>
                          </a:solidFill>
                          <a:effectLst/>
                          <a:latin typeface="Arial" panose="020B0604020202020204" pitchFamily="34" charset="0"/>
                          <a:ea typeface="DejaVu Sans" charset="0"/>
                          <a:cs typeface="DejaVu Sans" charset="0"/>
                        </a:rPr>
                        <a:t>Column 2</a:t>
                      </a: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B3B3B3"/>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kumimoji="0" lang="en-US" altLang="en-US" sz="1800" b="0" i="0" u="none" strike="noStrike" cap="none" normalizeH="0" baseline="0">
                          <a:ln>
                            <a:noFill/>
                          </a:ln>
                          <a:solidFill>
                            <a:srgbClr val="000000"/>
                          </a:solidFill>
                          <a:effectLst/>
                          <a:latin typeface="Arial" panose="020B0604020202020204" pitchFamily="34" charset="0"/>
                          <a:ea typeface="DejaVu Sans" charset="0"/>
                          <a:cs typeface="DejaVu Sans" charset="0"/>
                        </a:rPr>
                        <a:t>Column 3</a:t>
                      </a: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B3B3B3"/>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kumimoji="0" lang="en-US" altLang="en-US" sz="1800" b="0" i="0" u="none" strike="noStrike" cap="none" normalizeH="0" baseline="0">
                          <a:ln>
                            <a:noFill/>
                          </a:ln>
                          <a:solidFill>
                            <a:srgbClr val="000000"/>
                          </a:solidFill>
                          <a:effectLst/>
                          <a:latin typeface="Arial" panose="020B0604020202020204" pitchFamily="34" charset="0"/>
                          <a:ea typeface="DejaVu Sans" charset="0"/>
                          <a:cs typeface="DejaVu Sans" charset="0"/>
                        </a:rPr>
                        <a:t>Column 4</a:t>
                      </a: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B3B3B3"/>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r>
                        <a:rPr kumimoji="0" lang="en-US" altLang="en-US" sz="1800" b="0" i="0" u="none" strike="noStrike" cap="none" normalizeH="0" baseline="0">
                          <a:ln>
                            <a:noFill/>
                          </a:ln>
                          <a:solidFill>
                            <a:srgbClr val="000000"/>
                          </a:solidFill>
                          <a:effectLst/>
                          <a:latin typeface="Arial" panose="020B0604020202020204" pitchFamily="34" charset="0"/>
                          <a:ea typeface="DejaVu Sans" charset="0"/>
                          <a:cs typeface="DejaVu Sans" charset="0"/>
                        </a:rPr>
                        <a:t>Column 5</a:t>
                      </a:r>
                    </a:p>
                    <a:p>
                      <a:pPr marL="0" marR="0" lvl="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2400" b="0" i="0" u="none" strike="noStrike" cap="none" normalizeH="0" baseline="0">
                        <a:ln>
                          <a:noFill/>
                        </a:ln>
                        <a:solidFill>
                          <a:srgbClr val="000000"/>
                        </a:solidFill>
                        <a:effectLst/>
                        <a:latin typeface="Times New Roman" panose="02020603050405020304" pitchFamily="18" charset="0"/>
                        <a:ea typeface="DejaVu Sans" charset="0"/>
                        <a:cs typeface="DejaVu Sans"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B3B3B3"/>
                    </a:solidFill>
                  </a:tcPr>
                </a:tc>
                <a:extLst>
                  <a:ext uri="{0D108BD9-81ED-4DB2-BD59-A6C34878D82A}">
                    <a16:rowId xmlns:a16="http://schemas.microsoft.com/office/drawing/2014/main" val="1904443604"/>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2802191913"/>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2354632019"/>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499690553"/>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562557037"/>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381197222"/>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3953627513"/>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3006147839"/>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278558306"/>
                  </a:ext>
                </a:extLst>
              </a:tr>
              <a:tr h="339725">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lvl1pPr>
                        <a:spcAft>
                          <a:spcPts val="142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1pPr>
                      <a:lvl2pPr>
                        <a:spcAft>
                          <a:spcPts val="113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2pPr>
                      <a:lvl3pPr>
                        <a:spcAft>
                          <a:spcPts val="85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3pPr>
                      <a:lvl4pPr>
                        <a:spcAft>
                          <a:spcPts val="575"/>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4pPr>
                      <a:lvl5pPr>
                        <a:spcAft>
                          <a:spcPts val="288"/>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5pPr>
                      <a:lvl6pPr marL="25146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6pPr>
                      <a:lvl7pPr marL="29718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7pPr>
                      <a:lvl8pPr marL="34290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8pPr>
                      <a:lvl9pPr marL="3886200" indent="-228600" defTabSz="457200" fontAlgn="base" hangingPunct="0">
                        <a:lnSpc>
                          <a:spcPct val="94000"/>
                        </a:lnSpc>
                        <a:spcBef>
                          <a:spcPct val="0"/>
                        </a:spcBef>
                        <a:spcAft>
                          <a:spcPts val="288"/>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sz="2200">
                          <a:solidFill>
                            <a:srgbClr val="000000"/>
                          </a:solidFill>
                          <a:latin typeface="Arial" panose="020B0604020202020204" pitchFamily="34" charset="0"/>
                          <a:ea typeface="WenQuanYi Zen Hei" charset="0"/>
                          <a:cs typeface="WenQuanYi Zen Hei"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pPr>
                      <a:endParaRPr kumimoji="0" lang="en-US" altLang="en-US" sz="1800" b="0" i="0" u="none" strike="noStrike" cap="none" normalizeH="0" baseline="0">
                        <a:ln>
                          <a:noFill/>
                        </a:ln>
                        <a:solidFill>
                          <a:srgbClr val="000000"/>
                        </a:solidFill>
                        <a:effectLst/>
                        <a:latin typeface="Arial" panose="020B0604020202020204" pitchFamily="34" charset="0"/>
                        <a:ea typeface="Droid Sans Fallback" charset="0"/>
                        <a:cs typeface="Droid Sans Fallback" charset="0"/>
                      </a:endParaRPr>
                    </a:p>
                  </a:txBody>
                  <a:tcPr marL="90000" marR="90000" marT="60407" marB="46800" horzOverflow="overflow">
                    <a:lnL w="720" cap="flat" cmpd="sng" algn="ctr">
                      <a:solidFill>
                        <a:srgbClr val="FFFFFF"/>
                      </a:solidFill>
                      <a:prstDash val="solid"/>
                      <a:round/>
                      <a:headEnd type="none" w="med" len="med"/>
                      <a:tailEnd type="none" w="med" len="med"/>
                    </a:lnL>
                    <a:lnR w="720" cap="flat" cmpd="sng" algn="ctr">
                      <a:solidFill>
                        <a:srgbClr val="FFFFFF"/>
                      </a:solidFill>
                      <a:prstDash val="solid"/>
                      <a:round/>
                      <a:headEnd type="none" w="med" len="med"/>
                      <a:tailEnd type="none" w="med" len="med"/>
                    </a:lnR>
                    <a:lnT w="720" cap="flat" cmpd="sng" algn="ctr">
                      <a:solidFill>
                        <a:srgbClr val="FFFFFF"/>
                      </a:solidFill>
                      <a:prstDash val="solid"/>
                      <a:round/>
                      <a:headEnd type="none" w="med" len="med"/>
                      <a:tailEnd type="none" w="med" len="med"/>
                    </a:lnT>
                    <a:lnB w="72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91542098"/>
                  </a:ext>
                </a:extLst>
              </a:tr>
            </a:tbl>
          </a:graphicData>
        </a:graphic>
      </p:graphicFrame>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614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a:extLst>
              <a:ext uri="{FF2B5EF4-FFF2-40B4-BE49-F238E27FC236}">
                <a16:creationId xmlns:a16="http://schemas.microsoft.com/office/drawing/2014/main" id="{EEA65ADE-1FC7-087A-4B0C-2C1A1E802D10}"/>
              </a:ext>
            </a:extLst>
          </p:cNvPr>
          <p:cNvSpPr>
            <a:spLocks noGrp="1" noChangeArrowheads="1"/>
          </p:cNvSpPr>
          <p:nvPr>
            <p:ph type="title"/>
          </p:nvPr>
        </p:nvSpPr>
        <p:spPr>
          <a:xfrm>
            <a:off x="503238" y="576263"/>
            <a:ext cx="7199312" cy="720725"/>
          </a:xfrm>
          <a:ln/>
        </p:spPr>
        <p:txBody>
          <a:bodyPr tIns="27215"/>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lang="en-US" altLang="en-US"/>
              <a:t>Photo</a:t>
            </a:r>
          </a:p>
        </p:txBody>
      </p:sp>
      <p:pic>
        <p:nvPicPr>
          <p:cNvPr id="7170" name="Picture 2">
            <a:extLst>
              <a:ext uri="{FF2B5EF4-FFF2-40B4-BE49-F238E27FC236}">
                <a16:creationId xmlns:a16="http://schemas.microsoft.com/office/drawing/2014/main" id="{77A088D0-2AC1-8EB3-44C0-C74364A82C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25" y="1920875"/>
            <a:ext cx="7123113" cy="4206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716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Droid Sans Fallback"/>
        <a:cs typeface="Droid Sans Fallback"/>
      </a:majorFont>
      <a:minorFont>
        <a:latin typeface="Arial"/>
        <a:ea typeface="Droid Sans Fallback"/>
        <a:cs typeface="Droid Sans Fallback"/>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effectLst/>
            <a:latin typeface="Arial" panose="020B0604020202020204" pitchFamily="34"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WenQuanYi Zen Hei"/>
        <a:cs typeface="WenQuanYi Zen Hei"/>
      </a:majorFont>
      <a:minorFont>
        <a:latin typeface="Arial"/>
        <a:ea typeface="WenQuanYi Zen Hei"/>
        <a:cs typeface="WenQuanYi Zen He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effectLst/>
            <a:latin typeface="Arial" panose="020B0604020202020204" pitchFamily="34"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0</TotalTime>
  <Words>233</Words>
  <Application>Microsoft Macintosh PowerPoint</Application>
  <PresentationFormat>Custom</PresentationFormat>
  <Paragraphs>16</Paragraphs>
  <Slides>4</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0</vt:i4>
      </vt:variant>
      <vt:variant>
        <vt:lpstr>Slide Titles</vt:lpstr>
      </vt:variant>
      <vt:variant>
        <vt:i4>4</vt:i4>
      </vt:variant>
    </vt:vector>
  </HeadingPairs>
  <TitlesOfParts>
    <vt:vector size="11" baseType="lpstr">
      <vt:lpstr>Times New Roman</vt:lpstr>
      <vt:lpstr>Arial</vt:lpstr>
      <vt:lpstr>Droid Sans Fallback</vt:lpstr>
      <vt:lpstr>WenQuanYi Zen Hei</vt:lpstr>
      <vt:lpstr>DejaVu Sans</vt:lpstr>
      <vt:lpstr>Office Theme</vt:lpstr>
      <vt:lpstr>Office Theme</vt:lpstr>
      <vt:lpstr>Lorem ipsum</vt:lpstr>
      <vt:lpstr>Chart</vt:lpstr>
      <vt:lpstr>Table</vt:lpstr>
      <vt:lpstr>Photo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Gavin Las</cp:lastModifiedBy>
  <cp:revision>1</cp:revision>
  <cp:lastPrinted>1601-01-01T00:00:00Z</cp:lastPrinted>
  <dcterms:created xsi:type="dcterms:W3CDTF">2017-08-10T19:58:16Z</dcterms:created>
  <dcterms:modified xsi:type="dcterms:W3CDTF">2025-09-03T20:23:35Z</dcterms:modified>
</cp:coreProperties>
</file>