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6" r:id="rId1"/>
  </p:sldMasterIdLst>
  <p:notesMasterIdLst>
    <p:notesMasterId r:id="rId2"/>
  </p:notesMasterIdLst>
  <p:sldSz cx="12188825" cy="6858000"/>
  <p:notesSz cx="6858000" cy="9144000"/>
  <p:embeddedFontLst>
    <p:embeddedFont>
      <p:font typeface="Arimo SemiBold" panose="020B0604020202020204" pitchFamily="34" charset="0"/>
      <p:regular r:id="rId3"/>
      <p:bold r:id="rId4"/>
      <p:italic r:id="rId5"/>
      <p:boldItalic r:id="rId6"/>
    </p:embeddedFont>
    <p:embeddedFont>
      <p:font typeface="Montserrat Black" panose="00000A00000000000000" pitchFamily="2" charset="77"/>
      <p:bold r:id="rId7"/>
      <p:italic r:id="rId8"/>
      <p:boldItalic r:id="rId9"/>
    </p:embeddedFont>
    <p:embeddedFont>
      <p:font typeface="Nunito Light" pitchFamily="2" charset="77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747775"/>
          </p15:clr>
        </p15:guide>
        <p15:guide id="2" pos="3839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8"/>
    <p:restoredTop sz="94690"/>
  </p:normalViewPr>
  <p:slideViewPr>
    <p:cSldViewPr snapToGrid="0">
      <p:cViewPr varScale="1">
        <p:scale>
          <a:sx n="119" d="100"/>
          <a:sy n="119" d="100"/>
        </p:scale>
        <p:origin x="744" y="19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ableStyles" Target="tableStyles.xml"/><Relationship Id="rId2" Type="http://schemas.openxmlformats.org/officeDocument/2006/relationships/notesMaster" Target="notesMasters/notesMaster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viewProps" Target="view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6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2_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9"/>
          <p:cNvSpPr txBox="1">
            <a:spLocks noGrp="1"/>
          </p:cNvSpPr>
          <p:nvPr>
            <p:ph type="sldNum" idx="12"/>
          </p:nvPr>
        </p:nvSpPr>
        <p:spPr>
          <a:xfrm>
            <a:off x="11293669" y="6217623"/>
            <a:ext cx="731409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" name="Google Shape;6;p1">
            <a:extLst>
              <a:ext uri="{FF2B5EF4-FFF2-40B4-BE49-F238E27FC236}">
                <a16:creationId xmlns:a16="http://schemas.microsoft.com/office/drawing/2014/main" id="{D608E66C-D610-A348-065C-E13F33D9BA9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17904" y="2286000"/>
            <a:ext cx="9144000" cy="1014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Black"/>
              <a:buNone/>
              <a:defRPr sz="2666">
                <a:solidFill>
                  <a:schemeClr val="tx1"/>
                </a:solidFill>
                <a:latin typeface="+mj-lt"/>
                <a:ea typeface="Montserrat Black"/>
                <a:cs typeface="Montserrat Black"/>
                <a:sym typeface="Montserrat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A765C46D-1070-1C7E-87B7-A28FE99387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17903" y="3657599"/>
            <a:ext cx="9153017" cy="2441447"/>
          </a:xfrm>
        </p:spPr>
        <p:txBody>
          <a:bodyPr/>
          <a:lstStyle>
            <a:lvl1pPr>
              <a:buNone/>
              <a:defRPr b="0"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350966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itle and Conten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9"/>
          <p:cNvSpPr txBox="1">
            <a:spLocks noGrp="1"/>
          </p:cNvSpPr>
          <p:nvPr>
            <p:ph type="sldNum" idx="12"/>
          </p:nvPr>
        </p:nvSpPr>
        <p:spPr>
          <a:xfrm>
            <a:off x="11293669" y="6217623"/>
            <a:ext cx="731409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" name="Google Shape;6;p1">
            <a:extLst>
              <a:ext uri="{FF2B5EF4-FFF2-40B4-BE49-F238E27FC236}">
                <a16:creationId xmlns:a16="http://schemas.microsoft.com/office/drawing/2014/main" id="{C35FF00A-4B82-B65E-3D85-4C5E30CEEA7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91440"/>
            <a:ext cx="11430000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Black"/>
              <a:buNone/>
              <a:defRPr sz="2666">
                <a:solidFill>
                  <a:schemeClr val="tx1"/>
                </a:solidFill>
                <a:latin typeface="+mj-lt"/>
                <a:ea typeface="Montserrat Black"/>
                <a:cs typeface="Montserrat Black"/>
                <a:sym typeface="Montserrat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3" name="Google Shape;7;p1">
            <a:extLst>
              <a:ext uri="{FF2B5EF4-FFF2-40B4-BE49-F238E27FC236}">
                <a16:creationId xmlns:a16="http://schemas.microsoft.com/office/drawing/2014/main" id="{4E8E1A30-20E4-ECE0-B712-9EA71F9E9D7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57200" y="914400"/>
            <a:ext cx="11430000" cy="5212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533267" lvl="0" indent="-38090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 panose="020B0604020202020204" pitchFamily="34" charset="0"/>
              <a:buChar char="•"/>
              <a:defRPr sz="2399">
                <a:solidFill>
                  <a:schemeClr val="bg2"/>
                </a:solidFill>
                <a:latin typeface="+mn-lt"/>
                <a:ea typeface="Montserrat Black"/>
                <a:cs typeface="Montserrat Black"/>
                <a:sym typeface="Montserrat Black"/>
              </a:defRPr>
            </a:lvl1pPr>
            <a:lvl2pPr marL="1218895" lvl="1" indent="-42322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mo SemiBold"/>
              <a:buChar char="○"/>
              <a:defRPr>
                <a:solidFill>
                  <a:schemeClr val="dk2"/>
                </a:solidFill>
                <a:latin typeface="Arimo SemiBold"/>
                <a:ea typeface="Arimo SemiBold"/>
                <a:cs typeface="Arimo SemiBold"/>
                <a:sym typeface="Arimo SemiBold"/>
              </a:defRPr>
            </a:lvl2pPr>
            <a:lvl3pPr marL="1828343" lvl="2" indent="-42322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■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marL="2437790" lvl="3" indent="-42322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●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marL="3047238" lvl="4" indent="-42322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○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marL="3656686" lvl="5" indent="-42322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■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marL="4266133" lvl="6" indent="-42322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●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marL="4875581" lvl="7" indent="-42322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○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marL="5485028" lvl="8" indent="-42322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■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537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9"/>
          <p:cNvSpPr txBox="1">
            <a:spLocks noGrp="1"/>
          </p:cNvSpPr>
          <p:nvPr>
            <p:ph type="sldNum" idx="12"/>
          </p:nvPr>
        </p:nvSpPr>
        <p:spPr>
          <a:xfrm>
            <a:off x="11293669" y="6217623"/>
            <a:ext cx="731409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" name="Google Shape;6;p1">
            <a:extLst>
              <a:ext uri="{FF2B5EF4-FFF2-40B4-BE49-F238E27FC236}">
                <a16:creationId xmlns:a16="http://schemas.microsoft.com/office/drawing/2014/main" id="{C35FF00A-4B82-B65E-3D85-4C5E30CEEA7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91440"/>
            <a:ext cx="11430000" cy="73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Black"/>
              <a:buNone/>
              <a:defRPr sz="2666">
                <a:solidFill>
                  <a:schemeClr val="tx1"/>
                </a:solidFill>
                <a:latin typeface="+mj-lt"/>
                <a:ea typeface="Montserrat Black"/>
                <a:cs typeface="Montserrat Black"/>
                <a:sym typeface="Montserrat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7655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9"/>
          <p:cNvSpPr txBox="1">
            <a:spLocks noGrp="1"/>
          </p:cNvSpPr>
          <p:nvPr>
            <p:ph type="sldNum" idx="12"/>
          </p:nvPr>
        </p:nvSpPr>
        <p:spPr>
          <a:xfrm>
            <a:off x="11293669" y="6217623"/>
            <a:ext cx="731409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69325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Ref idx="1001">
        <a:schemeClr val="bg2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492" y="593367"/>
            <a:ext cx="11357841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Black"/>
              <a:buNone/>
              <a:defRPr sz="28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492" y="1536633"/>
            <a:ext cx="11357841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 Black"/>
              <a:buChar char="●"/>
              <a:defRPr sz="1800">
                <a:solidFill>
                  <a:schemeClr val="dk2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mo SemiBold"/>
              <a:buChar char="○"/>
              <a:defRPr>
                <a:solidFill>
                  <a:schemeClr val="dk2"/>
                </a:solidFill>
                <a:latin typeface="Arimo SemiBold"/>
                <a:ea typeface="Arimo SemiBold"/>
                <a:cs typeface="Arimo SemiBold"/>
                <a:sym typeface="Arimo SemiBold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■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●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○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■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●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○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unito Light"/>
              <a:buChar char="■"/>
              <a:defRPr>
                <a:solidFill>
                  <a:schemeClr val="dk2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3669" y="6217623"/>
            <a:ext cx="731409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8" r:id="rId2"/>
    <p:sldLayoutId id="2147483661" r:id="rId3"/>
    <p:sldLayoutId id="2147483659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theme/theme1.xml><?xml version="1.0" encoding="utf-8"?>
<a:theme xmlns:a="http://schemas.openxmlformats.org/drawingml/2006/main" name="Simple Light">
  <a:themeElements>
    <a:clrScheme name="Custom 2">
      <a:dk1>
        <a:srgbClr val="000000"/>
      </a:dk1>
      <a:lt1>
        <a:srgbClr val="E2DDD1"/>
      </a:lt1>
      <a:dk2>
        <a:srgbClr val="171616"/>
      </a:dk2>
      <a:lt2>
        <a:srgbClr val="FFFFFF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noAutofit/>
      </a:bodyPr>
      <a:lstStyle>
        <a:defPPr algn="l"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Macintosh PowerPoint</Application>
  <PresentationFormat>Custom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5" baseType="lpstr">
      <vt:lpstr>Arial</vt:lpstr>
      <vt:lpstr>Nunito Light</vt:lpstr>
      <vt:lpstr>Arimo SemiBold</vt:lpstr>
      <vt:lpstr>Montserrat Black</vt:lpstr>
      <vt:lpstr>Simple Light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Joseph Cobb</cp:lastModifiedBy>
  <cp:revision>16</cp:revision>
  <dcterms:modified xsi:type="dcterms:W3CDTF">2026-04-25T20:53:12Z</dcterms:modified>
</cp:coreProperties>
</file>