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Q3 Sprint Review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多模态解析服务进度报告</a:t>
            </a:r>
          </a:p>
          <a:p>
            <a:r>
              <a:t>2025年9月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本季度完成情况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图片OCR解析 - 已完成</a:t>
            </a:r>
          </a:p>
          <a:p>
            <a:r>
              <a:t>2. PDF文档解析 - 已完成</a:t>
            </a:r>
          </a:p>
          <a:p>
            <a:r>
              <a:t>3. 音频转写 - 已完成</a:t>
            </a:r>
          </a:p>
          <a:p>
            <a:r>
              <a:t>4. HTML解析 - 已完成</a:t>
            </a:r>
          </a:p>
          <a:p>
            <a:r>
              <a:t>5. 邮件解析 - 已完成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