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1D8D21-2CAC-4BE1-BCC0-A673FB2EC0C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17DCFFE2-5CB3-4DD4-81E8-32BB5FEF445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C4EFB3B-9D16-4D11-A36D-57EAB3215A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3617D77-1C52-4311-B747-0791AC59E14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425598EE-4EAC-4DDA-B6D7-3EDA5265CC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621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733D2A4-4A40-42CA-8028-E22434F1150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713B712E-9C37-4EB3-8430-14999716093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F3A8140E-E22F-4D76-8F1F-FDEED7DEC5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4F800EF-8E66-4E6D-B254-C653371E66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1D307C9C-297D-43F6-A930-6B654B7312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15472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F92A7B55-CEDE-4608-85BA-E5AFA6C3BF8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3B7368ED-620F-4F99-AB60-22FD537537C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71E26D43-E05F-43A8-80C7-A96D085BC1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56FB5AB7-07B6-4896-BD3D-FB994D7EAB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30B3714-6510-4733-AC74-0AE08EEB1F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445795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DF56B90-D8DD-4E6E-8FD3-488DAF6DA9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838CF15B-1265-4607-824F-912518A404A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2D4B8553-5BCB-419C-ACA3-2137CDC1E8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ED28C65-265E-4DFF-A642-9FD3407E5B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2299FAE-7B1A-4BEC-85DA-2A92E7066C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24466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F6CE6A3-4EFE-473A-8EF7-FC73728DDE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F1571D2D-FE55-45F9-A4B4-2BB5E3EDBB2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941F379-9503-4D65-A54C-FA9389B0E8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DB5D0B4-0E24-4B68-B195-E240BE1794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377B645-5E95-4BDD-AD9A-C58A37850D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22789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6A09CAA-1A1F-411B-BD4A-891E30311CD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323FC89-F337-4D4F-AD5C-D02A04D8ECA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9597459A-8A98-47CE-895D-1133A56D37D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606C3607-C4EF-4661-9166-190B8F748C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41445A10-F414-4EF6-957E-BC0D09B165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F99FF06D-3296-447D-BDD2-9CBCB32C88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9807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34E71C6-3BA9-4A2F-847B-347A9CE143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9DCBC57F-A960-4ED0-803D-88C861875D6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32681207-2254-4E3B-B4A2-8B0F60CFE88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E54FF7F7-76BF-4597-A0B3-FD588230B6E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435AE654-B99B-472D-8440-49F8ED3F70F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30268B6A-3393-46C6-AF19-90A171542F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AB9FEF4A-8CA8-4E13-B6C8-802C7A17E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1840F033-8945-49E8-99C1-299BC40346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96160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3FEC6FB-D5DC-4B39-8589-6736C4E79C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62B85ECE-CB25-483A-971F-4DE212D474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BF597D1D-6794-4B38-9ADC-C79DF3D198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0652AA01-6500-4CF3-93CC-1E294490A3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29152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32973723-8CE5-475A-9066-58A36053C1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B18AAF39-D3F0-4067-9161-A3BC2D30CC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CB47504E-3778-4480-A37F-723004B621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5202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854EBD6-5148-4E9F-805E-52F5B51616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4FC67DBD-82B8-482F-B955-2B47F60223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C912B86D-0A36-4952-8CF7-9918F78DB1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88AA1E3B-478D-46B9-8BD4-105A77C643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A5AD0790-C8F2-4534-B1E8-ADC3F71702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C6D6F7D7-85C0-43C8-9523-1E11140CB2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83616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D55A583-6A45-4F59-87E1-009A380C9C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504722D4-3973-4DC0-A0E0-639B3381B0C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54F75A37-994A-4632-81A2-B54DB93A04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D6B9F94E-06A5-42A7-8A21-A49FA8CE39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A0091B88-F60E-45F1-9018-5769BEF2B4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17C7D453-54A3-45D5-8D12-BF2E446983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61688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8251CFC7-93AE-4A10-A039-7BDD06B009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2176ACCA-AE94-45DA-ACE1-37BDDF56858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337B263-1A41-45C7-8DC7-B60B506B352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573FD1-C21B-4953-8BA9-A42C347890BC}" type="datetimeFigureOut">
              <a:rPr lang="en-US" smtClean="0"/>
              <a:t>2/17/2021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030053E0-5DBA-472B-84B0-6951530E7A0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CED64AE9-FFE0-4E9D-9F22-0A07E33577D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1C0ACA-C218-4D97-A3B8-EC47DB8D2E1C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8358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AD83C87-1EF5-43BD-922B-8EF559A6D2C2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ISCC Test </a:t>
            </a:r>
            <a:r>
              <a:rPr lang="de-DE" dirty="0" err="1"/>
              <a:t>Document</a:t>
            </a:r>
            <a:endParaRPr lang="en-US" dirty="0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87682D68-C839-445F-B349-88676E77441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44515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2B81FB-4F59-4507-B273-A93573DBCC6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endParaRPr lang="en-US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27DBFC1B-8A1F-4229-BE63-B335E5472FB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dolore magna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voluptua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At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Stet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no sea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dolore magna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voluptua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At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Stet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no sea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dolore magna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voluptua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At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Stet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no sea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6084356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4852E6B-6460-4FC0-897C-A589A5DF52F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Duis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autem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vel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iriure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 </a:t>
            </a:r>
            <a:endParaRPr lang="en-US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7C1F059-425B-46C1-9366-AF7FF698874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hendrerit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in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vulputate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velit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esse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molestie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consequat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vel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illum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feugiat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nulla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facilisis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eros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accumsan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iusto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odio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dignissim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qui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blandit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praesent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luptatum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zzril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delenit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augue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duis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feugait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nulla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facilisi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consectetuer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adipiscing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nonummy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nibh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euismod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tincidunt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laoreet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magna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volutpat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</a:p>
          <a:p>
            <a:pPr marL="0" indent="0">
              <a:buNone/>
            </a:pPr>
            <a:endParaRPr lang="en-US" sz="1800" dirty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wisi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enim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ad minim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veniam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quis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nostrud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exerci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tation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ullamcorper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suscipit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lobortis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nisl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aliquip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ex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commodo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consequat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Duis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autem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vel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iriure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 in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hendrerit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in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vulputate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velit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esse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molestie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consequat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vel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illum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feugiat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nulla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facilisis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eros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accumsan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iusto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odio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dignissim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qui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blandit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praesent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luptatum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zzril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delenit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augue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duis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feugait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nulla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facilisi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</a:p>
          <a:p>
            <a:pPr marL="0" indent="0">
              <a:buNone/>
            </a:pPr>
            <a:endParaRPr lang="en-US" sz="1800"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Nam liber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cum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soluta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nobis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eleifend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option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congue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nihil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imperdiet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doming id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quod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mazim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placerat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facer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possim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assum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consectetuer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adipiscing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nonummy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nibh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euismod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tincidunt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laoreet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magna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volutpat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Ut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wisi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enim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ad minim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veniam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quis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nostrud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exerci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tation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ullamcorper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suscipit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lobortis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nisl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aliquip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ex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commodo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consequat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</a:p>
          <a:p>
            <a:pPr marL="0" indent="0">
              <a:buNone/>
            </a:pP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06818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feld 2">
            <a:extLst>
              <a:ext uri="{FF2B5EF4-FFF2-40B4-BE49-F238E27FC236}">
                <a16:creationId xmlns:a16="http://schemas.microsoft.com/office/drawing/2014/main" id="{63F3AF19-696B-4AAA-BE68-5E9C7261938A}"/>
              </a:ext>
            </a:extLst>
          </p:cNvPr>
          <p:cNvSpPr txBox="1"/>
          <p:nvPr/>
        </p:nvSpPr>
        <p:spPr>
          <a:xfrm>
            <a:off x="671118" y="473460"/>
            <a:ext cx="11048301" cy="6815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Duis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autem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vel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iriure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 in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hendrerit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in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vulputate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velit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esse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molestie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consequat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vel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illum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feugiat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nulla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facilisis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Stet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no sea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dolore magna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voluptua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At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Stet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no sea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At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diam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sed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Stet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magna no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sea sed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voluptua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dolore magna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en-US" dirty="0"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dolore magna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voluptua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At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Stet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no sea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dolore magna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voluptua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At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Stet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no sea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dolore magna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voluptua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At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Stet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no sea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endParaRPr lang="en-US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8305361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feld 2">
            <a:extLst>
              <a:ext uri="{FF2B5EF4-FFF2-40B4-BE49-F238E27FC236}">
                <a16:creationId xmlns:a16="http://schemas.microsoft.com/office/drawing/2014/main" id="{AD89D19A-7375-4361-81EE-2B47E4964E31}"/>
              </a:ext>
            </a:extLst>
          </p:cNvPr>
          <p:cNvSpPr txBox="1"/>
          <p:nvPr/>
        </p:nvSpPr>
        <p:spPr>
          <a:xfrm>
            <a:off x="697684" y="890292"/>
            <a:ext cx="10796631" cy="507741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Lorem ipsum dolor sit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dolore magna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voluptua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At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Stet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no sea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Lorem ipsum dolor sit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dolore magna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voluptua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At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Stet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no sea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Lorem ipsum dolor sit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consetetur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sadipscing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nonumy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eirmod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invidunt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labore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dolore magna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aliquyam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voluptua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At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eos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accusam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justo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duo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dolores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rebum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Stet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clita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kasd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gubergren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no sea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takimata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sanctus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Lorem ipsum dolor sit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Duis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autem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vel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iriure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 in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hendrerit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in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vulputate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velit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esse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molestie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consequat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vel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illum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feugiat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nulla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facilisis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eros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accumsan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iusto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odio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dignissim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qui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blandit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praesent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luptatum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zzril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delenit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augue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duis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feugait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nulla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facilisi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consectetuer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adipiscing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nonummy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nibh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euismod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tincidunt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laoreet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magna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aliquam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volutpat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wisi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enim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ad minim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veniam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quis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nostrud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exerci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tation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ullamcorper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suscipit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lobortis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nisl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aliquip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ex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commodo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consequat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Duis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autem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vel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iriure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 in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hendrerit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in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vulputate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velit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esse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molestie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consequat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vel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illum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feugiat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nulla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facilisis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vero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eros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accumsan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iusto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odio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dignissim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qui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blandit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praesent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luptatum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zzril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delenit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augue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duis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feugait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nulla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facilisi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 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Nam liber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tempor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cum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soluta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nobis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eleifend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option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congue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nihil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imperdiet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doming id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quod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mazim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placerat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facer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possim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assum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Lorem ipsum dolor sit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amet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consectetuer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adipiscing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elit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sed diam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nonummy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nibh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euismod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tincidunt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laoreet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dolore magna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aliquam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erat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volutpat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 Ut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wisi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enim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ad minim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veniam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quis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nostrud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exerci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tation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ullamcorper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suscipit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lobortis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nisl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ut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aliquip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ex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ea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commodo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consequat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413858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1102</Words>
  <Application>Microsoft Office PowerPoint</Application>
  <PresentationFormat>Breitbild</PresentationFormat>
  <Paragraphs>21</Paragraphs>
  <Slides>5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Office</vt:lpstr>
      <vt:lpstr>ISCC Test Document</vt:lpstr>
      <vt:lpstr>Lorem ipsum dolor sit amet, </vt:lpstr>
      <vt:lpstr>Duis autem vel eum iriure dolor </vt:lpstr>
      <vt:lpstr>PowerPoint-Präsentation</vt:lpstr>
      <vt:lpstr>PowerPoint-Präsentation</vt:lpstr>
    </vt:vector>
  </TitlesOfParts>
  <Company>iscc foundation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 from metadata</dc:title>
  <dc:creator>titusz</dc:creator>
  <cp:keywords>tag</cp:keywords>
  <dc:description>comment</dc:description>
  <cp:lastModifiedBy>titusz</cp:lastModifiedBy>
  <cp:revision>1</cp:revision>
  <dcterms:created xsi:type="dcterms:W3CDTF">2021-02-17T18:52:09Z</dcterms:created>
  <dcterms:modified xsi:type="dcterms:W3CDTF">2021-02-17T18:59:20Z</dcterms:modified>
  <cp:category>category</cp:category>
</cp:coreProperties>
</file>

<file path=docProps/thumbnail.jpeg>
</file>