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2192000" cy="6858000" type="screen16x9"/>
  <p:notesSz cx="6858000" cy="9144000"/>
</p:presentation>
</file>

<file path=ppt/_rels/presentation.xml.rels><?xml version="1.0" encoding="UTF-8" standalone="yes"?>
<Relationships xmlns="http://schemas.openxmlformats.org/package/2006/relationships">
<Relationship Id="rId1" Type="http://schemas.openxmlformats.org/officeDocument/2006/relationships/slideMaster" Target="slideMasters/slideMaster1.xml"/>
<Relationship Id="rId2" Type="http://schemas.openxmlformats.org/officeDocument/2006/relationships/slide" Target="slides/slide1.xml"/>
<Relationship Id="rId3" Type="http://schemas.openxmlformats.org/officeDocument/2006/relationships/theme" Target="theme/theme1.xml"/>
</Relationships>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AFC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/>
        </p:nvSpPr>
        <p:spPr>
          <a:xfrm>
            <a:off x="685800" y="548640"/>
            <a:ext cx="10820400" cy="914400"/>
          </a:xfrm>
        </p:spPr>
        <p:txBody>
          <a:bodyPr/>
          <a:lstStyle/>
          <a:p>
            <a:r>
              <a:rPr lang="ru-RU" sz="4200" b="1">
                <a:solidFill>
                  <a:srgbClr val="1E293B"/>
                </a:solidFill>
              </a:rPr>
              <a:t>????? 1. ?????? 1</a:t>
            </a:r>
          </a:p>
        </p:txBody>
      </p:sp>
      <p:sp>
        <p:nvSpPr>
          <p:cNvPr id="3" name="Subtitle"/>
          <p:cNvSpPr/>
          <p:nvPr/>
        </p:nvSpPr>
        <p:spPr>
          <a:xfrm>
            <a:off x="685800" y="1432560"/>
            <a:ext cx="10820400" cy="548640"/>
          </a:xfrm>
        </p:spPr>
        <p:txBody>
          <a:bodyPr/>
          <a:lstStyle/>
          <a:p>
            <a:r>
              <a:rPr lang="ru-RU" sz="2800">
                <a:solidFill>
                  <a:srgbClr val="475569"/>
                </a:solidFill>
              </a:rPr>
              <a:t>???????? ???? ?????? ? ???????? ????????</a:t>
            </a:r>
          </a:p>
        </p:txBody>
      </p:sp>
      <p:sp>
        <p:nvSpPr>
          <p:cNvPr id="4" name="Bullets"/>
          <p:cNvSpPr/>
          <p:nvPr/>
        </p:nvSpPr>
        <p:spPr>
          <a:xfrm>
            <a:off x="914400" y="2377440"/>
            <a:ext cx="10058400" cy="3657600"/>
          </a:xfrm>
        </p:spPr>
        <p:txBody>
          <a:bodyPr/>
          <a:lstStyle/>
          <a:p>
            <a:pPr marL="0" indent="0">
              <a:buChar char="?"/>
            </a:pPr>
            <a:r>
              <a:rPr lang="ru-RU" sz="2600"/>
              <a:t>????????? ??????</a:t>
            </a:r>
            <a:endParaRPr lang="ru-RU" sz="2600"/>
          </a:p>
          <a:p>
            <a:pPr marL="0" indent="0">
              <a:buChar char="?"/>
            </a:pPr>
            <a:r>
              <a:rPr lang="ru-RU" sz="2600"/>
              <a:t>????????? ??????</a:t>
            </a:r>
            <a:endParaRPr lang="ru-RU" sz="2600"/>
          </a:p>
          <a:p>
            <a:pPr marL="0" indent="0">
              <a:buChar char="?"/>
            </a:pPr>
            <a:r>
              <a:rPr lang="ru-RU" sz="2600"/>
              <a:t>???????????</a:t>
            </a:r>
            <a:endParaRPr lang="ru-RU" sz="2600"/>
          </a:p>
          <a:p>
            <a:pPr marL="0" indent="0">
              <a:buChar char="?"/>
            </a:pPr>
            <a:r>
              <a:rPr lang="ru-RU" sz="2600"/>
              <a:t>????? ? ?????</a:t>
            </a:r>
            <a:endParaRPr lang="ru-RU" sz="2600"/>
          </a:p>
          <a:p>
            <a:pPr marL="0" indent="0">
              <a:buChar char="?"/>
            </a:pPr>
            <a:r>
              <a:rPr lang="ru-RU" sz="2600"/>
              <a:t>????????? ????</a:t>
            </a:r>
            <a:endParaRPr lang="ru-RU" sz="2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STCode">
  <a:themeElements>
    <a:clrScheme name="ISTCode">
      <a:dk1>
        <a:srgbClr val="1E293B"/>
      </a:dk1>
      <a:lt1>
        <a:srgbClr val="F8FAFC"/>
      </a:lt1>
      <a:dk2>
        <a:srgbClr val="334155"/>
      </a:dk2>
      <a:lt2>
        <a:srgbClr val="E2E8F0"/>
      </a:lt2>
      <a:accent1>
        <a:srgbClr val="3B82F6"/>
      </a:accent1>
      <a:accent2>
        <a:srgbClr val="10B981"/>
      </a:accent2>
      <a:accent3>
        <a:srgbClr val="F59E0B"/>
      </a:accent3>
      <a:accent4>
        <a:srgbClr val="8B5CF6"/>
      </a:accent4>
      <a:accent5>
        <a:srgbClr val="EF4444"/>
      </a:accent5>
      <a:accent6>
        <a:srgbClr val="0EA5E9"/>
      </a:accent6>
      <a:hlink>
        <a:srgbClr val="2563EB"/>
      </a:hlink>
      <a:folHlink>
        <a:srgbClr val="7C3AED"/>
      </a:folHlink>
    </a:clrScheme>
    <a:fontScheme name="ISTCode">
      <a:majorFont>
        <a:latin typeface="Aptos Display"/>
        <a:ea typeface=""/>
        <a:cs typeface=""/>
      </a:majorFont>
      <a:minorFont>
        <a:latin typeface="Aptos"/>
        <a:ea typeface=""/>
        <a:cs typeface=""/>
      </a:minorFont>
    </a:fontScheme>
    <a:fmtScheme name="ISTCode">
      <a:fillStyleLst>
        <a:solidFill>
          <a:schemeClr val="phClr"/>
        </a:solidFill>
      </a:fillStyleLst>
      <a:lnStyleLst>
        <a:ln w="6350">
          <a:solidFill>
            <a:schemeClr val="phClr"/>
          </a:solidFill>
        </a:ln>
      </a:lnStyleLst>
      <a:effectStyleLst>
        <a:effectStyle>
          <a:effectLst/>
        </a:effectStyle>
      </a:effectStyleLst>
      <a:bgFillStyleLst>
        <a:solidFill>
          <a:schemeClr val="phClr"/>
        </a:soli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ISTCode</Application>
  <PresentationFormat>On-screen Show</PresentationFormat>
  <Slides>1</Slide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????? 1. ?????? 1</dc:title>
  <dc:creator>ISTCode</dc:creator>
  <cp:lastModifiedBy>ISTCode</cp:lastModifiedBy>
  <dcterms:created xsi:type="dcterms:W3CDTF">2026-05-26T15:36:30Z</dcterms:created>
  <dcterms:modified xsi:type="dcterms:W3CDTF">2026-05-26T15:36:30Z</dcterms:modified>
</cp:coreProperties>
</file>