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Federalist fixture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280160"/>
            <a:ext cx="7315200" cy="2011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After an unequivocal experience of the inefficacy of the subsisting federal government.</a:t>
            </a:r>
          </a:p>
          <a:p>
            <a:r>
              <a:t>This slide exercises the PowerPoint extraction path.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Federalist fixture</dc:title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