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제품 개요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사업 개요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해외 투자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핵심 사용자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모바일 게임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시장 현황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