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latin typeface="Arial"/>
              </a:rPr>
              <a:t>아리알에 실린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