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72800" y="4114800"/>
            <a:ext cx="2743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ea typeface="맑은 고딕"/>
              </a:rPr>
              <a:t>Next quarter guidance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