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Market Overview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Competitive Analysis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Product Lineup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Expansion Strategy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Financial Plan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Next Steps Summary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2026-08-10T10:59:33Z</dcterms:created>
  <dcterms:modified xsi:type="dcterms:W3CDTF">2026-08-10T10:59:33Z</dcterms:modified>
  <cp:category/>
</cp:coreProperties>
</file>