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731520"/>
            <a:ext cx="822960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600">
                <a:ea typeface="맑은 고딕"/>
              </a:rPr>
              <a:t>매출이 전년 대비 늘었다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011680"/>
            <a:ext cx="9144000" cy="2743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ea typeface="맑은 고딕"/>
              </a:rPr>
              <a:t>본문은 읽을 수 있는 크기로 들어갑니다.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731520"/>
            <a:ext cx="822960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600">
                <a:ea typeface="맑은 고딕"/>
              </a:rPr>
              <a:t>성장세가 꺾였어요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011680"/>
            <a:ext cx="9144000" cy="2743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ea typeface="맑은 고딕"/>
              </a:rPr>
              <a:t>본문은 읽을 수 있는 크기로 들어갑니다.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731520"/>
            <a:ext cx="822960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600">
                <a:ea typeface="맑은 고딕"/>
              </a:rPr>
              <a:t>비용을 줄이자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011680"/>
            <a:ext cx="9144000" cy="2743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ea typeface="맑은 고딕"/>
              </a:rPr>
              <a:t>본문은 읽을 수 있는 크기로 들어갑니다.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731520"/>
            <a:ext cx="822960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600">
                <a:ea typeface="맑은 고딕"/>
              </a:rPr>
              <a:t>점유율이 3분기에 반등했다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011680"/>
            <a:ext cx="9144000" cy="2743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ea typeface="맑은 고딕"/>
              </a:rPr>
              <a:t>본문은 읽을 수 있는 크기로 들어갑니다.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731520"/>
            <a:ext cx="822960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600">
                <a:ea typeface="맑은 고딕"/>
              </a:rPr>
              <a:t>이것이 최선인가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011680"/>
            <a:ext cx="9144000" cy="2743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ea typeface="맑은 고딕"/>
              </a:rPr>
              <a:t>본문은 읽을 수 있는 크기로 들어갑니다.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731520"/>
            <a:ext cx="822960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600">
                <a:ea typeface="맑은 고딕"/>
              </a:rPr>
              <a:t>지금 진입해야 한다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011680"/>
            <a:ext cx="9144000" cy="2743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ea typeface="맑은 고딕"/>
              </a:rPr>
              <a:t>본문은 읽을 수 있는 크기로 들어갑니다.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archforge corpus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archforge corpus</dc:creator>
  <cp:keywords/>
  <dc:description/>
  <cp:lastModifiedBy>archforge corpus</cp:lastModifiedBy>
  <cp:revision>1</cp:revision>
  <dcterms:created xsi:type="dcterms:W3CDTF">2026-08-10T10:59:33Z</dcterms:created>
  <dcterms:modified xsi:type="dcterms:W3CDTF">2026-08-10T10:59:33Z</dcterms:modified>
  <cp:category/>
</cp:coreProperties>
</file>