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grows 18% on subscriptions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Revenue reaches $12 million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Costs fall 8pp year over year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Retention improves 2x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Margin expands after price cuts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Pipeline adds 40% coverage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