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</p:sldIdLst>
  <p:sldSz cx="12191695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914400" y="914400"/>
            <a:ext cx="5486400" cy="914400"/>
          </a:xfrm>
          <a:prstGeom prst="rect">
            <a:avLst/>
          </a:prstGeom>
          <a:solidFill>
            <a:srgbClr val="FFFFFF"/>
          </a:solidFill>
        </p:spPr>
        <p:txBody>
          <a:bodyPr wrap="none">
            <a:spAutoFit/>
          </a:bodyPr>
          <a:lstStyle/>
          <a:p>
            <a:r>
              <a:rPr sz="1200">
                <a:solidFill>
                  <a:srgbClr val="6E6E73"/>
                </a:solidFill>
              </a:rPr>
              <a:t>Subdued but readable caption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archforge corpus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>archforge corpus</dc:creator>
  <cp:keywords/>
  <dc:description/>
  <cp:lastModifiedBy>archforge corpus</cp:lastModifiedBy>
  <cp:revision>1</cp:revision>
  <dcterms:created xsi:type="dcterms:W3CDTF">2026-08-10T10:59:33Z</dcterms:created>
  <dcterms:modified xsi:type="dcterms:W3CDTF">2026-08-10T10:59:33Z</dcterms:modified>
  <cp:category/>
</cp:coreProperties>
</file>