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600">
                <a:ea typeface="맑은 고딕"/>
              </a:rPr>
              <a:t>FY2020–2024 revenue up 18%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