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–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9288350-D276-4B74-DD3A-B53F0EAD33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87DD644E-B6C7-D6AB-A109-F0C428C36C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CAA18F95-0B83-6111-5D1E-BB982DC0C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B7B-6B93-4E46-BC20-ECB2DAF9133B}" type="datetimeFigureOut">
              <a:rPr lang="nb-NO" smtClean="0"/>
              <a:t>11.03.2026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CAC4629-E39B-27D4-D73C-3B541D6CC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471F9525-6E70-A3DC-2B8A-AE08C4037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089C3-C994-6F4D-89D0-91F7AAF5720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2940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A6EEBE1-FE6C-1582-03F2-2AE332AAF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5EF52359-4206-23E7-FFBE-C50CD7C3DC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F2D244D3-F16B-413D-E9DE-1B91E6682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B7B-6B93-4E46-BC20-ECB2DAF9133B}" type="datetimeFigureOut">
              <a:rPr lang="nb-NO" smtClean="0"/>
              <a:t>11.03.2026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54CAFA79-BFA0-A9FA-905D-D639932DA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20F76DC2-A632-F7B6-5500-EBD386358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089C3-C994-6F4D-89D0-91F7AAF5720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16056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>
            <a:extLst>
              <a:ext uri="{FF2B5EF4-FFF2-40B4-BE49-F238E27FC236}">
                <a16:creationId xmlns:a16="http://schemas.microsoft.com/office/drawing/2014/main" id="{1044E4A4-6A3E-7355-0E05-EF6ACD6BBD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4884DB5F-3EEE-9DC4-90D7-82FF8C41BD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ED12249-D8F9-FD04-DA72-CAE036D37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B7B-6B93-4E46-BC20-ECB2DAF9133B}" type="datetimeFigureOut">
              <a:rPr lang="nb-NO" smtClean="0"/>
              <a:t>11.03.2026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E775F120-2075-26E7-41A2-0B4D7C7062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CD025C6C-450F-61A6-289C-21BD32EA6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089C3-C994-6F4D-89D0-91F7AAF5720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21536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0A520D8-0DC9-9409-7416-04F4835A4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6DD88CD-A21E-CF25-366C-E31DF7FE32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9E0E09FF-D00C-F4AA-6A2D-F04C98B85F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B7B-6B93-4E46-BC20-ECB2DAF9133B}" type="datetimeFigureOut">
              <a:rPr lang="nb-NO" smtClean="0"/>
              <a:t>11.03.2026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DB8EDC11-1380-B7D6-0538-6380F8625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37222DCC-A2B9-61C4-8266-70DED8FD1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089C3-C994-6F4D-89D0-91F7AAF5720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6225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7CCB01B-A404-E16E-1AB0-DD4066A72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2A611DA9-A41E-D3E5-5D07-3C1F2F9465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E900E187-7D63-6768-51B0-7BA03A558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B7B-6B93-4E46-BC20-ECB2DAF9133B}" type="datetimeFigureOut">
              <a:rPr lang="nb-NO" smtClean="0"/>
              <a:t>11.03.2026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2884F9BD-D467-6CC8-AF92-EA4D0CB86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E2E71FDB-1679-9D6D-2E94-D301E252F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089C3-C994-6F4D-89D0-91F7AAF5720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56874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833B299-BA2F-0F44-408F-720D40B0B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606D9128-63FE-44B0-FD43-284D0EBCCB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A5B5A98-AC63-18D8-141A-1329BC8926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8AF016D0-47D8-6156-14B5-0668CA41D2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B7B-6B93-4E46-BC20-ECB2DAF9133B}" type="datetimeFigureOut">
              <a:rPr lang="nb-NO" smtClean="0"/>
              <a:t>11.03.2026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CD138076-C05E-9ADD-BF51-ABC7440AD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E491C174-D408-AA3D-7C20-25C4C49AD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089C3-C994-6F4D-89D0-91F7AAF5720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7509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EF548B2-9CFF-4691-B5B9-1829AC5CD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14EFA467-9F99-D55D-FDC6-F8E7999250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0AC85DF5-C727-5CA8-989E-333E4D0E1E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739C7DD1-D08B-1521-1E34-CEC0D96434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E7540334-5ABA-8010-3C12-5AC9E749ED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BCE3B6EC-8F97-0AF0-80C5-D5609D299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B7B-6B93-4E46-BC20-ECB2DAF9133B}" type="datetimeFigureOut">
              <a:rPr lang="nb-NO" smtClean="0"/>
              <a:t>11.03.2026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D7EBA387-9527-1BAF-CE0B-A680F6A672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0132F2EA-409D-E25F-38F9-1FD2125BB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089C3-C994-6F4D-89D0-91F7AAF5720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66421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B1CE4B6-46BD-0882-1EB2-3E6AFB0EEC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133F6A2A-BE25-EFED-3F72-20178F458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B7B-6B93-4E46-BC20-ECB2DAF9133B}" type="datetimeFigureOut">
              <a:rPr lang="nb-NO" smtClean="0"/>
              <a:t>11.03.2026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8F2E294A-540E-3D05-E80F-73C7EC02F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E9D9400F-D1AE-4B8D-247E-D838FF382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089C3-C994-6F4D-89D0-91F7AAF5720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9082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BBC30A01-564F-0335-2895-A9F70349CD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B7B-6B93-4E46-BC20-ECB2DAF9133B}" type="datetimeFigureOut">
              <a:rPr lang="nb-NO" smtClean="0"/>
              <a:t>11.03.2026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8D533F2D-3BBC-B04C-1CF0-0E788F356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BFC68FDC-7A2D-8EC4-A41A-9EBAEE681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089C3-C994-6F4D-89D0-91F7AAF5720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4977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412BCB7-A328-E210-E20D-64462494D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2460AC87-5FCC-FC28-B63C-53CD8B11FD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1049AA59-D829-88BA-237D-C1234874A3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3D942D92-C1D3-BDD7-E50B-87E0688FC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B7B-6B93-4E46-BC20-ECB2DAF9133B}" type="datetimeFigureOut">
              <a:rPr lang="nb-NO" smtClean="0"/>
              <a:t>11.03.2026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8AAE4B39-3DBE-BDE5-E051-9A849B1AA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437107B3-E807-D4C4-3689-38F74FBF7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089C3-C994-6F4D-89D0-91F7AAF5720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32131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6881810-E7AA-34F6-D890-917E766BA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BB8DF5E-D33A-C5A7-7BA9-F8D31F80C7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C6A5B0D8-6893-554C-EE16-F6A0209DE6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0824B03A-1562-85C1-74AD-83E22ABD61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B7B-6B93-4E46-BC20-ECB2DAF9133B}" type="datetimeFigureOut">
              <a:rPr lang="nb-NO" smtClean="0"/>
              <a:t>11.03.2026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0CB31F19-2663-3A79-9204-6F8E7CBA4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4C5CC08C-998C-17A8-7B54-35D7BEEDB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089C3-C994-6F4D-89D0-91F7AAF5720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97201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1AEABD5-7EEE-93C4-FF46-D9CAD6E2C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1EF245C4-4288-845C-C7A6-E5B1395081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AF1575B6-431C-EB71-A569-8E4EF7FA59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B5EB7B-6B93-4E46-BC20-ECB2DAF9133B}" type="datetimeFigureOut">
              <a:rPr lang="nb-NO" smtClean="0"/>
              <a:t>11.03.2026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112C8C1-BB1B-0AA9-7DAB-4471AB9D59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B89A92A8-4460-4767-93D2-71138E8205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F089C3-C994-6F4D-89D0-91F7AAF5720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44377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 3" descr="id: 1">
            <a:extLst>
              <a:ext uri="{FF2B5EF4-FFF2-40B4-BE49-F238E27FC236}">
                <a16:creationId xmlns:a16="http://schemas.microsoft.com/office/drawing/2014/main" id="{245FD36A-BA28-FF50-E272-6645326B62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9258443"/>
              </p:ext>
            </p:extLst>
          </p:nvPr>
        </p:nvGraphicFramePr>
        <p:xfrm>
          <a:off x="1884855" y="1886314"/>
          <a:ext cx="8128001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1143">
                  <a:extLst>
                    <a:ext uri="{9D8B030D-6E8A-4147-A177-3AD203B41FA5}">
                      <a16:colId xmlns:a16="http://schemas.microsoft.com/office/drawing/2014/main" val="4275725688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3705913570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3626636505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1125281080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1558895517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3160871854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12495676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07679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8424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74250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27987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9842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2161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b-N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1150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41372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Office-tema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Gisle Rognerud</dc:creator>
  <cp:lastModifiedBy>Gisle Rognerud</cp:lastModifiedBy>
  <cp:revision>1</cp:revision>
  <dcterms:created xsi:type="dcterms:W3CDTF">2026-03-11T11:19:59Z</dcterms:created>
  <dcterms:modified xsi:type="dcterms:W3CDTF">2026-03-11T11:21:04Z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9a0b52-f613-4afa-a67c-a43ec4b23df5_Enabled">
    <vt:lpwstr>true</vt:lpwstr>
  </property>
  <property fmtid="{D5CDD505-2E9C-101B-9397-08002B2CF9AE}" pid="3" name="MSIP_Label_739a0b52-f613-4afa-a67c-a43ec4b23df5_SetDate">
    <vt:lpwstr>2026-03-11T11:21:04Z</vt:lpwstr>
  </property>
  <property fmtid="{D5CDD505-2E9C-101B-9397-08002B2CF9AE}" pid="4" name="MSIP_Label_739a0b52-f613-4afa-a67c-a43ec4b23df5_Method">
    <vt:lpwstr>Standard</vt:lpwstr>
  </property>
  <property fmtid="{D5CDD505-2E9C-101B-9397-08002B2CF9AE}" pid="5" name="MSIP_Label_739a0b52-f613-4afa-a67c-a43ec4b23df5_Name">
    <vt:lpwstr>Open</vt:lpwstr>
  </property>
  <property fmtid="{D5CDD505-2E9C-101B-9397-08002B2CF9AE}" pid="6" name="MSIP_Label_739a0b52-f613-4afa-a67c-a43ec4b23df5_SiteId">
    <vt:lpwstr>275764b6-5c0e-4e89-8fad-0dcfdc6f8760</vt:lpwstr>
  </property>
  <property fmtid="{D5CDD505-2E9C-101B-9397-08002B2CF9AE}" pid="7" name="MSIP_Label_739a0b52-f613-4afa-a67c-a43ec4b23df5_ActionId">
    <vt:lpwstr>013e8e51-b041-41a4-9554-829d619c2c14</vt:lpwstr>
  </property>
  <property fmtid="{D5CDD505-2E9C-101B-9397-08002B2CF9AE}" pid="8" name="MSIP_Label_739a0b52-f613-4afa-a67c-a43ec4b23df5_ContentBits">
    <vt:lpwstr>0</vt:lpwstr>
  </property>
  <property fmtid="{D5CDD505-2E9C-101B-9397-08002B2CF9AE}" pid="9" name="MSIP_Label_739a0b52-f613-4afa-a67c-a43ec4b23df5_Tag">
    <vt:lpwstr>50, 3, 0, 1</vt:lpwstr>
  </property>
</Properties>
</file>