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397600"/>
            <a:ext cx="9799200" cy="1105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5040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04000"/>
            <a:ext cx="5342400" cy="4140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04000"/>
            <a:ext cx="5342400" cy="414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9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如何成为一个</a:t>
            </a:r>
            <a:r>
              <a:rPr lang="zh-CN" altLang="en-US"/>
              <a:t>猫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表格</Application>
  <PresentationFormat>宽屏</PresentationFormat>
  <Paragraphs>2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苹方-简</vt:lpstr>
      <vt:lpstr>微软雅黑</vt:lpstr>
      <vt:lpstr>汉仪旗黑</vt:lpstr>
      <vt:lpstr>宋体</vt:lpstr>
      <vt:lpstr>Arial Unicode MS</vt:lpstr>
      <vt:lpstr>汉仪书宋二KW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jizhongsheng</cp:lastModifiedBy>
  <cp:revision>162</cp:revision>
  <dcterms:created xsi:type="dcterms:W3CDTF">2025-06-19T07:02:27Z</dcterms:created>
  <dcterms:modified xsi:type="dcterms:W3CDTF">2025-06-19T07:02:27Z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2052-7.3.1.8967</vt:lpwstr>
  </property>
  <property fmtid="{D5CDD505-2E9C-101B-9397-08002B2CF9AE}" pid="3" name="ICV">
    <vt:lpwstr>66A6B9FCDDA38DF8F4B553688EE23451_41</vt:lpwstr>
  </property>
</Properties>
</file>