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
  </p:notesMasterIdLst>
  <p:handoutMasterIdLst>
    <p:handoutMasterId r:id="rId3"/>
  </p:handoutMaster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4EC"/>
    <a:srgbClr val="E66542"/>
    <a:srgbClr val="F9F4EC"/>
    <a:srgbClr val="D66D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6969"/>
    <p:restoredTop sz="86399"/>
  </p:normalViewPr>
  <p:slideViewPr>
    <p:cSldViewPr snapToGrid="0" snapToObjects="1">
      <p:cViewPr>
        <p:scale>
          <a:sx n="90" d="100"/>
          <a:sy n="90" d="100"/>
        </p:scale>
        <p:origin x="1256" y="5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3" d="100"/>
          <a:sy n="93" d="100"/>
        </p:scale>
        <p:origin x="3784" y="216"/>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50F4F65-5948-F644-B7EE-20D072F76791}" type="slidenum">
              <a:rPr kumimoji="1" lang="zh-CN" altLang="en-US" smtClean="0"/>
              <a:t>‹#›</a:t>
            </a:fld>
            <a:endParaRPr kumimoji="1" lang="zh-CN" altLang="en-US"/>
          </a:p>
        </p:txBody>
      </p:sp>
    </p:spTree>
    <p:extLst>
      <p:ext uri="{BB962C8B-B14F-4D97-AF65-F5344CB8AC3E}">
        <p14:creationId xmlns:p14="http://schemas.microsoft.com/office/powerpoint/2010/main" val="2146390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77325-9FE3-494A-88E0-6A0955AE2D65}" type="datetimeFigureOut">
              <a:rPr kumimoji="1" lang="zh-CN" altLang="en-US" smtClean="0"/>
              <a:t>2021/6/26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501024-DB32-C044-9BB9-7E2AC57D7954}" type="slidenum">
              <a:rPr kumimoji="1" lang="zh-CN" altLang="en-US" smtClean="0"/>
              <a:t>‹#›</a:t>
            </a:fld>
            <a:endParaRPr kumimoji="1" lang="zh-CN" altLang="en-US"/>
          </a:p>
        </p:txBody>
      </p:sp>
    </p:spTree>
    <p:extLst>
      <p:ext uri="{BB962C8B-B14F-4D97-AF65-F5344CB8AC3E}">
        <p14:creationId xmlns:p14="http://schemas.microsoft.com/office/powerpoint/2010/main" val="2134032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bg>
      <p:bgPr>
        <a:solidFill>
          <a:srgbClr val="E66542"/>
        </a:solidFill>
        <a:effectLst/>
      </p:bgPr>
    </p:bg>
    <p:spTree>
      <p:nvGrpSpPr>
        <p:cNvPr id="1" name=""/>
        <p:cNvGrpSpPr/>
        <p:nvPr/>
      </p:nvGrpSpPr>
      <p:grpSpPr>
        <a:xfrm>
          <a:off x="0" y="0"/>
          <a:ext cx="0" cy="0"/>
          <a:chOff x="0" y="0"/>
          <a:chExt cx="0" cy="0"/>
        </a:xfrm>
      </p:grpSpPr>
      <p:pic>
        <p:nvPicPr>
          <p:cNvPr id="21" name="图片 20"/>
          <p:cNvPicPr>
            <a:picLocks noChangeAspect="1"/>
          </p:cNvPicPr>
          <p:nvPr userDrawn="1"/>
        </p:nvPicPr>
        <p:blipFill>
          <a:blip r:embed="rId2"/>
          <a:stretch>
            <a:fillRect/>
          </a:stretch>
        </p:blipFill>
        <p:spPr>
          <a:xfrm>
            <a:off x="6601216" y="390231"/>
            <a:ext cx="5590783" cy="6467769"/>
          </a:xfrm>
          <a:prstGeom prst="rect">
            <a:avLst/>
          </a:prstGeom>
        </p:spPr>
      </p:pic>
      <p:sp>
        <p:nvSpPr>
          <p:cNvPr id="17" name="矩形 16"/>
          <p:cNvSpPr/>
          <p:nvPr userDrawn="1"/>
        </p:nvSpPr>
        <p:spPr>
          <a:xfrm>
            <a:off x="0" y="5220000"/>
            <a:ext cx="12192000" cy="1638000"/>
          </a:xfrm>
          <a:prstGeom prst="rect">
            <a:avLst/>
          </a:prstGeom>
          <a:solidFill>
            <a:srgbClr val="F8F4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24" name="图片 23"/>
          <p:cNvPicPr>
            <a:picLocks noChangeAspect="1"/>
          </p:cNvPicPr>
          <p:nvPr userDrawn="1"/>
        </p:nvPicPr>
        <p:blipFill>
          <a:blip r:embed="rId3"/>
          <a:stretch>
            <a:fillRect/>
          </a:stretch>
        </p:blipFill>
        <p:spPr>
          <a:xfrm>
            <a:off x="6789871" y="1609132"/>
            <a:ext cx="4306440" cy="4372510"/>
          </a:xfrm>
          <a:prstGeom prst="rect">
            <a:avLst/>
          </a:prstGeom>
        </p:spPr>
      </p:pic>
      <p:sp>
        <p:nvSpPr>
          <p:cNvPr id="25" name="文本框 24"/>
          <p:cNvSpPr txBox="1"/>
          <p:nvPr userDrawn="1"/>
        </p:nvSpPr>
        <p:spPr>
          <a:xfrm>
            <a:off x="959386" y="5609502"/>
            <a:ext cx="2943616" cy="584775"/>
          </a:xfrm>
          <a:prstGeom prst="rect">
            <a:avLst/>
          </a:prstGeom>
          <a:noFill/>
        </p:spPr>
        <p:txBody>
          <a:bodyPr wrap="square" rtlCol="0">
            <a:spAutoFit/>
          </a:bodyPr>
          <a:lstStyle/>
          <a:p>
            <a:r>
              <a:rPr kumimoji="1" lang="zh-CN" altLang="en-US" sz="3200" dirty="0">
                <a:solidFill>
                  <a:srgbClr val="E66542"/>
                </a:solidFill>
                <a:latin typeface="PingFang SC" charset="-122"/>
                <a:ea typeface="PingFang SC" charset="-122"/>
                <a:cs typeface="PingFang SC" charset="-122"/>
              </a:rPr>
              <a:t>八啾学西语</a:t>
            </a:r>
          </a:p>
        </p:txBody>
      </p:sp>
      <p:sp>
        <p:nvSpPr>
          <p:cNvPr id="3" name="文本占位符 2"/>
          <p:cNvSpPr>
            <a:spLocks noGrp="1"/>
          </p:cNvSpPr>
          <p:nvPr>
            <p:ph type="body" sz="quarter" idx="10" hasCustomPrompt="1"/>
          </p:nvPr>
        </p:nvSpPr>
        <p:spPr>
          <a:xfrm>
            <a:off x="959386" y="2239655"/>
            <a:ext cx="5924550" cy="770339"/>
          </a:xfrm>
          <a:prstGeom prst="rect">
            <a:avLst/>
          </a:prstGeom>
        </p:spPr>
        <p:txBody>
          <a:bodyPr anchor="ctr" anchorCtr="0">
            <a:spAutoFit/>
          </a:bodyPr>
          <a:lstStyle>
            <a:lvl1pPr marL="0" marR="0" indent="0" algn="l" defTabSz="914400" rtl="0" eaLnBrk="1" fontAlgn="auto" latinLnBrk="0" hangingPunct="1">
              <a:lnSpc>
                <a:spcPct val="130000"/>
              </a:lnSpc>
              <a:spcBef>
                <a:spcPts val="1000"/>
              </a:spcBef>
              <a:spcAft>
                <a:spcPts val="0"/>
              </a:spcAft>
              <a:buClrTx/>
              <a:buSzTx/>
              <a:buFontTx/>
              <a:buNone/>
              <a:tabLst/>
              <a:defRPr sz="4800" b="0" i="0">
                <a:latin typeface="PingFang SC" panose="020B0400000000000000" pitchFamily="34" charset="-122"/>
                <a:ea typeface="PingFang SC" panose="020B0400000000000000" pitchFamily="34" charset="-122"/>
                <a:cs typeface="PingFang SC" panose="020B0400000000000000" pitchFamily="34" charset="-122"/>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zh-CN" altLang="en-US" dirty="0"/>
              <a:t>这里是标题</a:t>
            </a:r>
          </a:p>
        </p:txBody>
      </p:sp>
      <p:pic>
        <p:nvPicPr>
          <p:cNvPr id="2" name="图片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51776" y="4343642"/>
            <a:ext cx="791753" cy="720000"/>
          </a:xfrm>
          <a:prstGeom prst="rect">
            <a:avLst/>
          </a:prstGeom>
        </p:spPr>
      </p:pic>
    </p:spTree>
    <p:extLst>
      <p:ext uri="{BB962C8B-B14F-4D97-AF65-F5344CB8AC3E}">
        <p14:creationId xmlns:p14="http://schemas.microsoft.com/office/powerpoint/2010/main" val="1576241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cabPhrase">
    <p:spTree>
      <p:nvGrpSpPr>
        <p:cNvPr id="1" name=""/>
        <p:cNvGrpSpPr/>
        <p:nvPr/>
      </p:nvGrpSpPr>
      <p:grpSpPr>
        <a:xfrm>
          <a:off x="0" y="0"/>
          <a:ext cx="0" cy="0"/>
          <a:chOff x="0" y="0"/>
          <a:chExt cx="0" cy="0"/>
        </a:xfrm>
      </p:grpSpPr>
      <p:sp>
        <p:nvSpPr>
          <p:cNvPr id="6"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7" name="文本占位符 4"/>
          <p:cNvSpPr>
            <a:spLocks noGrp="1"/>
          </p:cNvSpPr>
          <p:nvPr>
            <p:ph type="body" sz="quarter" idx="11" hasCustomPrompt="1"/>
          </p:nvPr>
        </p:nvSpPr>
        <p:spPr>
          <a:xfrm>
            <a:off x="531756" y="1199154"/>
            <a:ext cx="11128486" cy="1219380"/>
          </a:xfrm>
          <a:prstGeom prst="rect">
            <a:avLst/>
          </a:prstGeom>
        </p:spPr>
        <p:txBody>
          <a:bodyPr anchor="ctr" anchorCtr="0">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8" name="文本占位符 13"/>
          <p:cNvSpPr>
            <a:spLocks noGrp="1"/>
          </p:cNvSpPr>
          <p:nvPr>
            <p:ph type="body" sz="quarter" idx="12" hasCustomPrompt="1"/>
          </p:nvPr>
        </p:nvSpPr>
        <p:spPr>
          <a:xfrm>
            <a:off x="531758" y="3085618"/>
            <a:ext cx="11128484" cy="569982"/>
          </a:xfrm>
          <a:prstGeom prst="rect">
            <a:avLst/>
          </a:prstGeom>
        </p:spPr>
        <p:txBody>
          <a:bodyPr anchor="ctr" anchorCtr="0"/>
          <a:lstStyle>
            <a:lvl1pPr marL="0" indent="0" algn="ctr">
              <a:lnSpc>
                <a:spcPct val="120000"/>
              </a:lnSpc>
              <a:buFontTx/>
              <a:buNone/>
              <a:defRPr sz="2400">
                <a:solidFill>
                  <a:srgbClr val="F8F4EC"/>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cabPhrase analysi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6"/>
          <p:cNvSpPr>
            <a:spLocks noGrp="1"/>
          </p:cNvSpPr>
          <p:nvPr>
            <p:ph type="body" sz="quarter" idx="11" hasCustomPrompt="1"/>
          </p:nvPr>
        </p:nvSpPr>
        <p:spPr>
          <a:xfrm>
            <a:off x="6297887" y="738313"/>
            <a:ext cx="1316242" cy="403200"/>
          </a:xfrm>
          <a:prstGeom prst="rect">
            <a:avLst/>
          </a:prstGeom>
        </p:spPr>
        <p:txBody>
          <a:bodyPr anchor="ctr"/>
          <a:lstStyle>
            <a:lvl1pPr marL="0" indent="0" algn="l">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smtClean="0"/>
              <a:t>A</a:t>
            </a:r>
            <a:endParaRPr kumimoji="1" lang="zh-CN" altLang="en-US" dirty="0"/>
          </a:p>
        </p:txBody>
      </p:sp>
      <p:sp>
        <p:nvSpPr>
          <p:cNvPr id="5" name="文本占位符 8"/>
          <p:cNvSpPr>
            <a:spLocks noGrp="1"/>
          </p:cNvSpPr>
          <p:nvPr>
            <p:ph type="body" sz="quarter" idx="12" hasCustomPrompt="1"/>
          </p:nvPr>
        </p:nvSpPr>
        <p:spPr>
          <a:xfrm>
            <a:off x="531758" y="1199154"/>
            <a:ext cx="11128484" cy="1216800"/>
          </a:xfrm>
          <a:prstGeom prst="rect">
            <a:avLst/>
          </a:prstGeom>
        </p:spPr>
        <p:txBody>
          <a:bodyPr anchor="ctr">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6" name="文本占位符 10"/>
          <p:cNvSpPr>
            <a:spLocks noGrp="1"/>
          </p:cNvSpPr>
          <p:nvPr>
            <p:ph type="body" sz="quarter" idx="13" hasCustomPrompt="1"/>
          </p:nvPr>
        </p:nvSpPr>
        <p:spPr>
          <a:xfrm>
            <a:off x="531758" y="2495832"/>
            <a:ext cx="11128484" cy="403200"/>
          </a:xfrm>
          <a:prstGeom prst="rect">
            <a:avLst/>
          </a:prstGeom>
        </p:spPr>
        <p:txBody>
          <a:bodyPr anchor="ctr"/>
          <a:lstStyle>
            <a:lvl1pPr marL="0" indent="0" algn="ctr">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7" name="矩形 6"/>
          <p:cNvSpPr/>
          <p:nvPr userDrawn="1"/>
        </p:nvSpPr>
        <p:spPr>
          <a:xfrm>
            <a:off x="531758" y="434027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8" name="矩形 7"/>
          <p:cNvSpPr/>
          <p:nvPr userDrawn="1"/>
        </p:nvSpPr>
        <p:spPr>
          <a:xfrm>
            <a:off x="6188242" y="434027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9" name="矩形 8"/>
          <p:cNvSpPr/>
          <p:nvPr userDrawn="1"/>
        </p:nvSpPr>
        <p:spPr>
          <a:xfrm>
            <a:off x="531758" y="338336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0" name="矩形 9"/>
          <p:cNvSpPr/>
          <p:nvPr userDrawn="1"/>
        </p:nvSpPr>
        <p:spPr>
          <a:xfrm>
            <a:off x="6188242" y="338336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971758" y="354544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2" name="文本框 11">
            <a:extLst>
              <a:ext uri="{FF2B5EF4-FFF2-40B4-BE49-F238E27FC236}">
                <a16:creationId xmlns:a16="http://schemas.microsoft.com/office/drawing/2014/main" xmlns="" id="{65E5CD98-D6C1-1848-86A2-A50598B55139}"/>
              </a:ext>
            </a:extLst>
          </p:cNvPr>
          <p:cNvSpPr txBox="1"/>
          <p:nvPr userDrawn="1"/>
        </p:nvSpPr>
        <p:spPr>
          <a:xfrm>
            <a:off x="1971758" y="450236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7614129" y="354544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7614129" y="450236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15" name="文本占位符 20"/>
          <p:cNvSpPr>
            <a:spLocks noGrp="1"/>
          </p:cNvSpPr>
          <p:nvPr>
            <p:ph type="body" sz="quarter" idx="14" hasCustomPrompt="1"/>
          </p:nvPr>
        </p:nvSpPr>
        <p:spPr>
          <a:xfrm>
            <a:off x="2394274" y="3560836"/>
            <a:ext cx="3452388" cy="369332"/>
          </a:xfrm>
          <a:prstGeom prst="rect">
            <a:avLst/>
          </a:prstGeom>
        </p:spPr>
        <p:txBody>
          <a:bodyPr wrap="square" anchor="ctr" anchorCtr="0">
            <a:noAutofit/>
          </a:bodyPr>
          <a:lstStyle>
            <a:lvl1pPr marL="0" indent="0" algn="l">
              <a:buFontTx/>
              <a:buNone/>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6" name="文本占位符 20"/>
          <p:cNvSpPr>
            <a:spLocks noGrp="1"/>
          </p:cNvSpPr>
          <p:nvPr>
            <p:ph type="body" sz="quarter" idx="15" hasCustomPrompt="1"/>
          </p:nvPr>
        </p:nvSpPr>
        <p:spPr>
          <a:xfrm>
            <a:off x="8050858" y="3560836"/>
            <a:ext cx="3458939"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p>
        </p:txBody>
      </p:sp>
      <p:sp>
        <p:nvSpPr>
          <p:cNvPr id="17" name="文本占位符 20"/>
          <p:cNvSpPr>
            <a:spLocks noGrp="1"/>
          </p:cNvSpPr>
          <p:nvPr>
            <p:ph type="body" sz="quarter" idx="16" hasCustomPrompt="1"/>
          </p:nvPr>
        </p:nvSpPr>
        <p:spPr>
          <a:xfrm>
            <a:off x="2392353" y="4517752"/>
            <a:ext cx="3500447"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p>
        </p:txBody>
      </p:sp>
      <p:sp>
        <p:nvSpPr>
          <p:cNvPr id="18" name="文本占位符 20"/>
          <p:cNvSpPr>
            <a:spLocks noGrp="1"/>
          </p:cNvSpPr>
          <p:nvPr>
            <p:ph type="body" sz="quarter" idx="17" hasCustomPrompt="1"/>
          </p:nvPr>
        </p:nvSpPr>
        <p:spPr>
          <a:xfrm>
            <a:off x="8050859" y="4517752"/>
            <a:ext cx="3480742"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dirty="0" smtClean="0"/>
              <a:t> 释义</a:t>
            </a:r>
          </a:p>
        </p:txBody>
      </p:sp>
      <p:sp>
        <p:nvSpPr>
          <p:cNvPr id="19" name="文本框 18"/>
          <p:cNvSpPr txBox="1"/>
          <p:nvPr userDrawn="1"/>
        </p:nvSpPr>
        <p:spPr>
          <a:xfrm>
            <a:off x="5048572" y="739858"/>
            <a:ext cx="1722618"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ECFAFF"/>
                </a:solidFill>
                <a:effectLst/>
                <a:uLnTx/>
                <a:uFillTx/>
                <a:latin typeface="PingFang SC" charset="-122"/>
                <a:ea typeface="PingFang SC" charset="-122"/>
                <a:cs typeface="PingFang SC" charset="-122"/>
              </a:rPr>
              <a:t>正确解答：</a:t>
            </a:r>
            <a:endParaRPr kumimoji="1" lang="zh-CN" altLang="en-US" sz="2000" dirty="0">
              <a:solidFill>
                <a:srgbClr val="ECFAFF"/>
              </a:solidFill>
              <a:latin typeface="PingFang SC" charset="-122"/>
              <a:ea typeface="PingFang SC" charset="-122"/>
              <a:cs typeface="PingFang SC"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ocabPhrase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4"/>
          <p:cNvSpPr>
            <a:spLocks noGrp="1"/>
          </p:cNvSpPr>
          <p:nvPr>
            <p:ph type="body" sz="quarter" idx="11" hasCustomPrompt="1"/>
          </p:nvPr>
        </p:nvSpPr>
        <p:spPr>
          <a:xfrm>
            <a:off x="531758" y="1199154"/>
            <a:ext cx="11128486" cy="1800000"/>
          </a:xfrm>
          <a:prstGeom prst="rect">
            <a:avLst/>
          </a:prstGeom>
        </p:spPr>
        <p:txBody>
          <a:bodyPr anchor="ctr" anchorCtr="0">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5" name="文本占位符 13"/>
          <p:cNvSpPr>
            <a:spLocks noGrp="1"/>
          </p:cNvSpPr>
          <p:nvPr>
            <p:ph type="body" sz="quarter" idx="12" hasCustomPrompt="1"/>
          </p:nvPr>
        </p:nvSpPr>
        <p:spPr>
          <a:xfrm>
            <a:off x="531758" y="3161241"/>
            <a:ext cx="11128484" cy="496359"/>
          </a:xfrm>
          <a:prstGeom prst="rect">
            <a:avLst/>
          </a:prstGeom>
        </p:spPr>
        <p:txBody>
          <a:bodyPr anchor="ctr" anchorCtr="0"/>
          <a:lstStyle>
            <a:lvl1pPr marL="0" indent="0" algn="ctr">
              <a:lnSpc>
                <a:spcPct val="120000"/>
              </a:lnSpc>
              <a:buFontTx/>
              <a:buNone/>
              <a:defRPr sz="2000">
                <a:solidFill>
                  <a:srgbClr val="F8F4EC"/>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
        <p:nvSpPr>
          <p:cNvPr id="6" name="矩形 5"/>
          <p:cNvSpPr/>
          <p:nvPr userDrawn="1"/>
        </p:nvSpPr>
        <p:spPr>
          <a:xfrm>
            <a:off x="531758" y="5182543"/>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7" name="矩形 6"/>
          <p:cNvSpPr/>
          <p:nvPr userDrawn="1"/>
        </p:nvSpPr>
        <p:spPr>
          <a:xfrm>
            <a:off x="6188242" y="5182543"/>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8" name="矩形 7"/>
          <p:cNvSpPr/>
          <p:nvPr userDrawn="1"/>
        </p:nvSpPr>
        <p:spPr>
          <a:xfrm>
            <a:off x="531758" y="4225627"/>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9" name="矩形 8"/>
          <p:cNvSpPr/>
          <p:nvPr userDrawn="1"/>
        </p:nvSpPr>
        <p:spPr>
          <a:xfrm>
            <a:off x="6188242" y="4225627"/>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0" name="文本框 6">
            <a:extLst>
              <a:ext uri="{FF2B5EF4-FFF2-40B4-BE49-F238E27FC236}">
                <a16:creationId xmlns:a16="http://schemas.microsoft.com/office/drawing/2014/main" xmlns="" id="{5D38C703-0535-2649-B4A0-B8F05CF7B2C5}"/>
              </a:ext>
            </a:extLst>
          </p:cNvPr>
          <p:cNvSpPr txBox="1"/>
          <p:nvPr userDrawn="1"/>
        </p:nvSpPr>
        <p:spPr>
          <a:xfrm>
            <a:off x="1971758" y="438771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1" name="文本框 10">
            <a:extLst>
              <a:ext uri="{FF2B5EF4-FFF2-40B4-BE49-F238E27FC236}">
                <a16:creationId xmlns:a16="http://schemas.microsoft.com/office/drawing/2014/main" xmlns="" id="{65E5CD98-D6C1-1848-86A2-A50598B55139}"/>
              </a:ext>
            </a:extLst>
          </p:cNvPr>
          <p:cNvSpPr txBox="1"/>
          <p:nvPr userDrawn="1"/>
        </p:nvSpPr>
        <p:spPr>
          <a:xfrm>
            <a:off x="1971758" y="5344630"/>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2" name="文本框 6">
            <a:extLst>
              <a:ext uri="{FF2B5EF4-FFF2-40B4-BE49-F238E27FC236}">
                <a16:creationId xmlns:a16="http://schemas.microsoft.com/office/drawing/2014/main" xmlns="" id="{5F9E940D-7090-E94B-8B49-5CA1D127071A}"/>
              </a:ext>
            </a:extLst>
          </p:cNvPr>
          <p:cNvSpPr txBox="1"/>
          <p:nvPr userDrawn="1"/>
        </p:nvSpPr>
        <p:spPr>
          <a:xfrm>
            <a:off x="7614129" y="438771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BB9196A1-74E2-5046-99D0-EB0B468753EC}"/>
              </a:ext>
            </a:extLst>
          </p:cNvPr>
          <p:cNvSpPr txBox="1"/>
          <p:nvPr userDrawn="1"/>
        </p:nvSpPr>
        <p:spPr>
          <a:xfrm>
            <a:off x="7614129" y="5344630"/>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14" name="文本占位符 14"/>
          <p:cNvSpPr>
            <a:spLocks noGrp="1"/>
          </p:cNvSpPr>
          <p:nvPr>
            <p:ph type="body" sz="quarter" idx="13" hasCustomPrompt="1"/>
          </p:nvPr>
        </p:nvSpPr>
        <p:spPr>
          <a:xfrm>
            <a:off x="2398992" y="4387715"/>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endParaRPr kumimoji="1" lang="zh-CN" altLang="en-US" dirty="0"/>
          </a:p>
        </p:txBody>
      </p:sp>
      <p:sp>
        <p:nvSpPr>
          <p:cNvPr id="15" name="文本占位符 14"/>
          <p:cNvSpPr>
            <a:spLocks noGrp="1"/>
          </p:cNvSpPr>
          <p:nvPr>
            <p:ph type="body" sz="quarter" idx="14" hasCustomPrompt="1"/>
          </p:nvPr>
        </p:nvSpPr>
        <p:spPr>
          <a:xfrm>
            <a:off x="8072999" y="4387715"/>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B</a:t>
            </a:r>
            <a:endParaRPr kumimoji="1" lang="zh-CN" altLang="en-US" dirty="0"/>
          </a:p>
        </p:txBody>
      </p:sp>
      <p:sp>
        <p:nvSpPr>
          <p:cNvPr id="16" name="文本占位符 14"/>
          <p:cNvSpPr>
            <a:spLocks noGrp="1"/>
          </p:cNvSpPr>
          <p:nvPr>
            <p:ph type="body" sz="quarter" idx="15" hasCustomPrompt="1"/>
          </p:nvPr>
        </p:nvSpPr>
        <p:spPr>
          <a:xfrm>
            <a:off x="2398992" y="5344631"/>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C</a:t>
            </a:r>
            <a:endParaRPr kumimoji="1" lang="zh-CN" altLang="en-US" dirty="0"/>
          </a:p>
        </p:txBody>
      </p:sp>
      <p:sp>
        <p:nvSpPr>
          <p:cNvPr id="17" name="文本占位符 14"/>
          <p:cNvSpPr>
            <a:spLocks noGrp="1"/>
          </p:cNvSpPr>
          <p:nvPr>
            <p:ph type="body" sz="quarter" idx="16" hasCustomPrompt="1"/>
          </p:nvPr>
        </p:nvSpPr>
        <p:spPr>
          <a:xfrm>
            <a:off x="8072999" y="5344631"/>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D</a:t>
            </a:r>
            <a:endParaRPr kumimoji="1"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ocabPhrase analysis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6"/>
          <p:cNvSpPr>
            <a:spLocks noGrp="1"/>
          </p:cNvSpPr>
          <p:nvPr>
            <p:ph type="body" sz="quarter" idx="11" hasCustomPrompt="1"/>
          </p:nvPr>
        </p:nvSpPr>
        <p:spPr>
          <a:xfrm>
            <a:off x="6395285" y="738313"/>
            <a:ext cx="1218844" cy="403200"/>
          </a:xfrm>
          <a:prstGeom prst="rect">
            <a:avLst/>
          </a:prstGeom>
        </p:spPr>
        <p:txBody>
          <a:bodyPr anchor="ctr"/>
          <a:lstStyle>
            <a:lvl1pPr marL="0" indent="0" algn="l">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A</a:t>
            </a:r>
            <a:endParaRPr kumimoji="1" lang="zh-CN" altLang="en-US" dirty="0"/>
          </a:p>
        </p:txBody>
      </p:sp>
      <p:sp>
        <p:nvSpPr>
          <p:cNvPr id="5" name="文本占位符 8"/>
          <p:cNvSpPr>
            <a:spLocks noGrp="1"/>
          </p:cNvSpPr>
          <p:nvPr>
            <p:ph type="body" sz="quarter" idx="12" hasCustomPrompt="1"/>
          </p:nvPr>
        </p:nvSpPr>
        <p:spPr>
          <a:xfrm>
            <a:off x="531758" y="1199153"/>
            <a:ext cx="11128484" cy="1584000"/>
          </a:xfrm>
          <a:prstGeom prst="rect">
            <a:avLst/>
          </a:prstGeom>
        </p:spPr>
        <p:txBody>
          <a:bodyPr anchor="ctr">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6" name="文本占位符 10"/>
          <p:cNvSpPr>
            <a:spLocks noGrp="1"/>
          </p:cNvSpPr>
          <p:nvPr>
            <p:ph type="body" sz="quarter" idx="13" hasCustomPrompt="1"/>
          </p:nvPr>
        </p:nvSpPr>
        <p:spPr>
          <a:xfrm>
            <a:off x="531758" y="2863030"/>
            <a:ext cx="11128484" cy="484243"/>
          </a:xfrm>
          <a:prstGeom prst="rect">
            <a:avLst/>
          </a:prstGeom>
        </p:spPr>
        <p:txBody>
          <a:bodyPr anchor="ctr"/>
          <a:lstStyle>
            <a:lvl1pPr marL="0" indent="0" algn="ctr">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7" name="矩形 6"/>
          <p:cNvSpPr/>
          <p:nvPr userDrawn="1"/>
        </p:nvSpPr>
        <p:spPr>
          <a:xfrm>
            <a:off x="531758" y="460006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8" name="矩形 7"/>
          <p:cNvSpPr/>
          <p:nvPr userDrawn="1"/>
        </p:nvSpPr>
        <p:spPr>
          <a:xfrm>
            <a:off x="6188242" y="460006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9" name="矩形 8"/>
          <p:cNvSpPr/>
          <p:nvPr userDrawn="1"/>
        </p:nvSpPr>
        <p:spPr>
          <a:xfrm>
            <a:off x="531758" y="364315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0" name="矩形 9"/>
          <p:cNvSpPr/>
          <p:nvPr userDrawn="1"/>
        </p:nvSpPr>
        <p:spPr>
          <a:xfrm>
            <a:off x="6188242" y="364315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971758" y="380523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2" name="文本框 11">
            <a:extLst>
              <a:ext uri="{FF2B5EF4-FFF2-40B4-BE49-F238E27FC236}">
                <a16:creationId xmlns:a16="http://schemas.microsoft.com/office/drawing/2014/main" xmlns="" id="{65E5CD98-D6C1-1848-86A2-A50598B55139}"/>
              </a:ext>
            </a:extLst>
          </p:cNvPr>
          <p:cNvSpPr txBox="1"/>
          <p:nvPr userDrawn="1"/>
        </p:nvSpPr>
        <p:spPr>
          <a:xfrm>
            <a:off x="1971758" y="476215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7614129" y="380523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7614129" y="476215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15" name="文本占位符 20"/>
          <p:cNvSpPr>
            <a:spLocks noGrp="1"/>
          </p:cNvSpPr>
          <p:nvPr>
            <p:ph type="body" sz="quarter" idx="14" hasCustomPrompt="1"/>
          </p:nvPr>
        </p:nvSpPr>
        <p:spPr>
          <a:xfrm>
            <a:off x="2394274" y="3820626"/>
            <a:ext cx="3452388" cy="369332"/>
          </a:xfrm>
          <a:prstGeom prst="rect">
            <a:avLst/>
          </a:prstGeom>
        </p:spPr>
        <p:txBody>
          <a:bodyPr wrap="square" anchor="ctr" anchorCtr="0">
            <a:noAutofit/>
          </a:bodyPr>
          <a:lstStyle>
            <a:lvl1pPr marL="0" indent="0" algn="l">
              <a:buFontTx/>
              <a:buNone/>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6" name="文本占位符 20"/>
          <p:cNvSpPr>
            <a:spLocks noGrp="1"/>
          </p:cNvSpPr>
          <p:nvPr>
            <p:ph type="body" sz="quarter" idx="15" hasCustomPrompt="1"/>
          </p:nvPr>
        </p:nvSpPr>
        <p:spPr>
          <a:xfrm>
            <a:off x="8050858" y="3820626"/>
            <a:ext cx="3458939"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p>
        </p:txBody>
      </p:sp>
      <p:sp>
        <p:nvSpPr>
          <p:cNvPr id="17" name="文本占位符 20"/>
          <p:cNvSpPr>
            <a:spLocks noGrp="1"/>
          </p:cNvSpPr>
          <p:nvPr>
            <p:ph type="body" sz="quarter" idx="16" hasCustomPrompt="1"/>
          </p:nvPr>
        </p:nvSpPr>
        <p:spPr>
          <a:xfrm>
            <a:off x="2392353" y="4777542"/>
            <a:ext cx="3500447"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p>
        </p:txBody>
      </p:sp>
      <p:sp>
        <p:nvSpPr>
          <p:cNvPr id="18" name="文本占位符 20"/>
          <p:cNvSpPr>
            <a:spLocks noGrp="1"/>
          </p:cNvSpPr>
          <p:nvPr>
            <p:ph type="body" sz="quarter" idx="17" hasCustomPrompt="1"/>
          </p:nvPr>
        </p:nvSpPr>
        <p:spPr>
          <a:xfrm>
            <a:off x="8050859" y="4777542"/>
            <a:ext cx="3480742"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dirty="0" smtClean="0"/>
              <a:t> 释义</a:t>
            </a:r>
          </a:p>
        </p:txBody>
      </p:sp>
      <p:sp>
        <p:nvSpPr>
          <p:cNvPr id="19" name="文本占位符 22"/>
          <p:cNvSpPr>
            <a:spLocks noGrp="1"/>
          </p:cNvSpPr>
          <p:nvPr>
            <p:ph type="body" sz="quarter" idx="18" hasCustomPrompt="1"/>
          </p:nvPr>
        </p:nvSpPr>
        <p:spPr>
          <a:xfrm>
            <a:off x="531813" y="5513398"/>
            <a:ext cx="11128375" cy="989001"/>
          </a:xfrm>
          <a:prstGeom prst="rect">
            <a:avLst/>
          </a:prstGeom>
        </p:spPr>
        <p:txBody>
          <a:bodyPr anchor="ctr"/>
          <a:lstStyle>
            <a:lvl1pPr marL="0" indent="0" algn="ctr">
              <a:lnSpc>
                <a:spcPct val="100000"/>
              </a:lnSpc>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更多解释</a:t>
            </a:r>
            <a:r>
              <a:rPr kumimoji="1" lang="en-US" altLang="zh-CN" dirty="0" smtClean="0"/>
              <a:t>/</a:t>
            </a:r>
            <a:r>
              <a:rPr kumimoji="1" lang="zh-CN" altLang="en-US" dirty="0" smtClean="0"/>
              <a:t>备注：这里是文字</a:t>
            </a:r>
            <a:endParaRPr kumimoji="1" lang="zh-CN" altLang="en-US" dirty="0"/>
          </a:p>
        </p:txBody>
      </p:sp>
      <p:sp>
        <p:nvSpPr>
          <p:cNvPr id="20" name="文本框 19"/>
          <p:cNvSpPr txBox="1"/>
          <p:nvPr userDrawn="1"/>
        </p:nvSpPr>
        <p:spPr>
          <a:xfrm>
            <a:off x="5145969" y="739858"/>
            <a:ext cx="1798841"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ECFAFF"/>
                </a:solidFill>
                <a:effectLst/>
                <a:uLnTx/>
                <a:uFillTx/>
                <a:latin typeface="PingFang SC" charset="-122"/>
                <a:ea typeface="PingFang SC" charset="-122"/>
                <a:cs typeface="PingFang SC" charset="-122"/>
              </a:rPr>
              <a:t>正确解答：</a:t>
            </a:r>
            <a:endParaRPr kumimoji="1" lang="zh-CN" altLang="en-US" sz="2000" dirty="0">
              <a:solidFill>
                <a:srgbClr val="ECFAFF"/>
              </a:solidFill>
              <a:latin typeface="PingFang SC" charset="-122"/>
              <a:ea typeface="PingFang SC" charset="-122"/>
              <a:cs typeface="PingFang SC"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ntence">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680672"/>
            <a:ext cx="1728000" cy="720000"/>
          </a:xfrm>
          <a:prstGeom prst="rect">
            <a:avLst/>
          </a:prstGeom>
        </p:spPr>
        <p:txBody>
          <a:bodyPr/>
          <a:lstStyle>
            <a:lvl1pPr marL="0" indent="0">
              <a:buFontTx/>
              <a:buNone/>
              <a:defRPr sz="44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6" name="文本占位符 3"/>
          <p:cNvSpPr>
            <a:spLocks noGrp="1"/>
          </p:cNvSpPr>
          <p:nvPr>
            <p:ph type="body" sz="quarter" idx="11" hasCustomPrompt="1"/>
          </p:nvPr>
        </p:nvSpPr>
        <p:spPr>
          <a:xfrm>
            <a:off x="1056000" y="1578429"/>
            <a:ext cx="10075563" cy="1677363"/>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800" b="0" i="0" kern="1200" baseline="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smtClean="0">
                <a:latin typeface="Helvetica Neue Medium" charset="0"/>
                <a:ea typeface="Helvetica Neue Medium" charset="0"/>
                <a:cs typeface="Helvetica Neue Medium" charset="0"/>
              </a:rPr>
              <a:t>question</a:t>
            </a:r>
            <a:r>
              <a:rPr kumimoji="1" lang="zh-CN" altLang="en-US" b="0" i="0" dirty="0" smtClean="0">
                <a:latin typeface="Helvetica Neue Medium" charset="0"/>
                <a:ea typeface="Helvetica Neue Medium" charset="0"/>
                <a:cs typeface="Helvetica Neue Medium" charset="0"/>
              </a:rPr>
              <a:t> </a:t>
            </a:r>
            <a:r>
              <a:rPr kumimoji="1" lang="en-US" altLang="zh-CN" dirty="0" smtClean="0"/>
              <a:t>in</a:t>
            </a:r>
            <a:r>
              <a:rPr kumimoji="1" lang="zh-CN" altLang="en-US" dirty="0" smtClean="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7" name="文本框 6"/>
          <p:cNvSpPr txBox="1"/>
          <p:nvPr userDrawn="1"/>
        </p:nvSpPr>
        <p:spPr>
          <a:xfrm>
            <a:off x="1055999" y="3456339"/>
            <a:ext cx="1170365" cy="523220"/>
          </a:xfrm>
          <a:prstGeom prst="rect">
            <a:avLst/>
          </a:prstGeom>
          <a:noFill/>
        </p:spPr>
        <p:txBody>
          <a:bodyPr wrap="square" rtlCol="0" anchor="ctr" anchorCtr="0">
            <a:spAutoFit/>
          </a:bodyPr>
          <a:lstStyle/>
          <a:p>
            <a:r>
              <a:rPr kumimoji="1" lang="zh-CN" altLang="en-US" sz="2800" b="0" i="0" dirty="0">
                <a:latin typeface="PingFang SC" panose="020B0400000000000000" pitchFamily="34" charset="-122"/>
                <a:ea typeface="PingFang SC" panose="020B0400000000000000" pitchFamily="34" charset="-122"/>
                <a:cs typeface="PingFang SC" charset="-122"/>
              </a:rPr>
              <a:t>考点</a:t>
            </a:r>
            <a:r>
              <a:rPr kumimoji="1" lang="en-US" altLang="zh-CN" sz="2800" b="0" i="0" dirty="0">
                <a:latin typeface="PingFang SC" panose="020B0400000000000000" pitchFamily="34" charset="-122"/>
                <a:ea typeface="PingFang SC" panose="020B0400000000000000" pitchFamily="34" charset="-122"/>
                <a:cs typeface="PingFang SC" charset="-122"/>
              </a:rPr>
              <a:t>:</a:t>
            </a:r>
            <a:endParaRPr kumimoji="1" lang="zh-CN" altLang="en-US" sz="2800" b="0" i="0" dirty="0">
              <a:latin typeface="PingFang SC" panose="020B0400000000000000" pitchFamily="34" charset="-122"/>
              <a:ea typeface="PingFang SC" panose="020B0400000000000000" pitchFamily="34" charset="-122"/>
              <a:cs typeface="PingFang SC" charset="-122"/>
            </a:endParaRPr>
          </a:p>
        </p:txBody>
      </p:sp>
      <p:sp>
        <p:nvSpPr>
          <p:cNvPr id="9" name="文本占位符 3"/>
          <p:cNvSpPr>
            <a:spLocks noGrp="1"/>
          </p:cNvSpPr>
          <p:nvPr>
            <p:ph type="body" sz="quarter" idx="12" hasCustomPrompt="1"/>
          </p:nvPr>
        </p:nvSpPr>
        <p:spPr>
          <a:xfrm>
            <a:off x="2035629" y="3433549"/>
            <a:ext cx="9095934" cy="592312"/>
          </a:xfrm>
          <a:prstGeom prst="rect">
            <a:avLst/>
          </a:prstGeom>
        </p:spPr>
        <p:txBody>
          <a:bodyPr wrap="square" tIns="28800" anchor="t" anchorCtr="0">
            <a:spAutoFit/>
          </a:bodyPr>
          <a:lstStyle>
            <a:lvl1pPr marL="0" indent="0" algn="l" defTabSz="914400" rtl="0" eaLnBrk="1" latinLnBrk="0" hangingPunct="1">
              <a:lnSpc>
                <a:spcPct val="120000"/>
              </a:lnSpc>
              <a:spcBef>
                <a:spcPts val="1000"/>
              </a:spcBef>
              <a:buFontTx/>
              <a:buNone/>
              <a:defRPr kumimoji="1" lang="zh-CN" altLang="en-US" sz="2800" b="0" i="0" kern="1200" baseline="0" dirty="0" smtClean="0">
                <a:solidFill>
                  <a:schemeClr val="tx1"/>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ntence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242120"/>
            <a:ext cx="1728000" cy="574309"/>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6" name="文本占位符 3"/>
          <p:cNvSpPr>
            <a:spLocks noGrp="1"/>
          </p:cNvSpPr>
          <p:nvPr>
            <p:ph type="body" sz="quarter" idx="11" hasCustomPrompt="1"/>
          </p:nvPr>
        </p:nvSpPr>
        <p:spPr>
          <a:xfrm>
            <a:off x="1056000" y="1005301"/>
            <a:ext cx="10075563" cy="1316279"/>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chemeClr val="tx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err="1">
                <a:latin typeface="Helvetica Neue Medium" charset="0"/>
                <a:ea typeface="Helvetica Neue Medium" charset="0"/>
                <a:cs typeface="Helvetica Neue Medium" charset="0"/>
              </a:rPr>
              <a:t>question</a:t>
            </a:r>
            <a:r>
              <a:rPr kumimoji="1" lang="en-US" altLang="zh-CN" dirty="0" err="1"/>
              <a:t>in</a:t>
            </a:r>
            <a:r>
              <a:rPr kumimoji="1" lang="zh-CN" altLang="en-US" dirty="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7" name="文本框 6"/>
          <p:cNvSpPr txBox="1"/>
          <p:nvPr userDrawn="1"/>
        </p:nvSpPr>
        <p:spPr>
          <a:xfrm>
            <a:off x="1055999" y="3759299"/>
            <a:ext cx="1170365" cy="400110"/>
          </a:xfrm>
          <a:prstGeom prst="rect">
            <a:avLst/>
          </a:prstGeom>
          <a:noFill/>
        </p:spPr>
        <p:txBody>
          <a:bodyPr wrap="square" rtlCol="0" anchor="ctr" anchorCtr="0">
            <a:spAutoFit/>
          </a:bodyPr>
          <a:lstStyle/>
          <a:p>
            <a:r>
              <a:rPr kumimoji="1" lang="zh-CN" altLang="en-US" sz="2000" b="0" i="0" dirty="0">
                <a:latin typeface="PingFang SC" panose="020B0400000000000000" pitchFamily="34" charset="-122"/>
                <a:ea typeface="PingFang SC" panose="020B0400000000000000" pitchFamily="34" charset="-122"/>
                <a:cs typeface="PingFang SC" charset="-122"/>
              </a:rPr>
              <a:t>考点</a:t>
            </a:r>
            <a:r>
              <a:rPr kumimoji="1" lang="en-US" altLang="zh-CN" sz="2000" b="0" i="0" dirty="0">
                <a:latin typeface="PingFang SC" panose="020B0400000000000000" pitchFamily="34" charset="-122"/>
                <a:ea typeface="PingFang SC" panose="020B0400000000000000" pitchFamily="34" charset="-122"/>
                <a:cs typeface="PingFang SC" charset="-122"/>
              </a:rPr>
              <a:t>:</a:t>
            </a:r>
            <a:endParaRPr kumimoji="1" lang="zh-CN" altLang="en-US" sz="2000" b="0" i="0" dirty="0">
              <a:latin typeface="PingFang SC" panose="020B0400000000000000" pitchFamily="34" charset="-122"/>
              <a:ea typeface="PingFang SC" panose="020B0400000000000000" pitchFamily="34" charset="-122"/>
              <a:cs typeface="PingFang SC" charset="-122"/>
            </a:endParaRPr>
          </a:p>
        </p:txBody>
      </p:sp>
      <p:sp>
        <p:nvSpPr>
          <p:cNvPr id="9" name="文本占位符 3"/>
          <p:cNvSpPr>
            <a:spLocks noGrp="1"/>
          </p:cNvSpPr>
          <p:nvPr>
            <p:ph type="body" sz="quarter" idx="12" hasCustomPrompt="1"/>
          </p:nvPr>
        </p:nvSpPr>
        <p:spPr>
          <a:xfrm>
            <a:off x="1604809" y="2532689"/>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8" name="文本占位符 3">
            <a:extLst>
              <a:ext uri="{FF2B5EF4-FFF2-40B4-BE49-F238E27FC236}">
                <a16:creationId xmlns:a16="http://schemas.microsoft.com/office/drawing/2014/main" xmlns="" id="{5BA5F626-1F8E-054A-918D-94622AD4EABF}"/>
              </a:ext>
            </a:extLst>
          </p:cNvPr>
          <p:cNvSpPr>
            <a:spLocks noGrp="1"/>
          </p:cNvSpPr>
          <p:nvPr>
            <p:ph type="body" sz="quarter" idx="13" hasCustomPrompt="1"/>
          </p:nvPr>
        </p:nvSpPr>
        <p:spPr>
          <a:xfrm>
            <a:off x="6666752" y="2532689"/>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10" name="文本占位符 3">
            <a:extLst>
              <a:ext uri="{FF2B5EF4-FFF2-40B4-BE49-F238E27FC236}">
                <a16:creationId xmlns:a16="http://schemas.microsoft.com/office/drawing/2014/main" xmlns="" id="{5FCCDF54-3207-5346-9F95-0AC916F61892}"/>
              </a:ext>
            </a:extLst>
          </p:cNvPr>
          <p:cNvSpPr>
            <a:spLocks noGrp="1"/>
          </p:cNvSpPr>
          <p:nvPr>
            <p:ph type="body" sz="quarter" idx="14" hasCustomPrompt="1"/>
          </p:nvPr>
        </p:nvSpPr>
        <p:spPr>
          <a:xfrm>
            <a:off x="1604809" y="3080284"/>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1" name="文本占位符 3">
            <a:extLst>
              <a:ext uri="{FF2B5EF4-FFF2-40B4-BE49-F238E27FC236}">
                <a16:creationId xmlns:a16="http://schemas.microsoft.com/office/drawing/2014/main" xmlns="" id="{B191C670-839A-7542-ADC9-27051AC8F6B2}"/>
              </a:ext>
            </a:extLst>
          </p:cNvPr>
          <p:cNvSpPr>
            <a:spLocks noGrp="1"/>
          </p:cNvSpPr>
          <p:nvPr>
            <p:ph type="body" sz="quarter" idx="15" hasCustomPrompt="1"/>
          </p:nvPr>
        </p:nvSpPr>
        <p:spPr>
          <a:xfrm>
            <a:off x="6666752" y="3080284"/>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2" name="文本框 6">
            <a:extLst>
              <a:ext uri="{FF2B5EF4-FFF2-40B4-BE49-F238E27FC236}">
                <a16:creationId xmlns:a16="http://schemas.microsoft.com/office/drawing/2014/main" xmlns="" id="{CFFCA465-7096-CF48-82C4-BBF12BAED15D}"/>
              </a:ext>
            </a:extLst>
          </p:cNvPr>
          <p:cNvSpPr txBox="1"/>
          <p:nvPr userDrawn="1"/>
        </p:nvSpPr>
        <p:spPr>
          <a:xfrm>
            <a:off x="1055999" y="2554924"/>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3" name="文本框 6">
            <a:extLst>
              <a:ext uri="{FF2B5EF4-FFF2-40B4-BE49-F238E27FC236}">
                <a16:creationId xmlns:a16="http://schemas.microsoft.com/office/drawing/2014/main" xmlns="" id="{58BB7382-28F7-B140-99CA-079FE427AFED}"/>
              </a:ext>
            </a:extLst>
          </p:cNvPr>
          <p:cNvSpPr txBox="1"/>
          <p:nvPr userDrawn="1"/>
        </p:nvSpPr>
        <p:spPr>
          <a:xfrm>
            <a:off x="1055999" y="3102519"/>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4" name="文本框 6">
            <a:extLst>
              <a:ext uri="{FF2B5EF4-FFF2-40B4-BE49-F238E27FC236}">
                <a16:creationId xmlns:a16="http://schemas.microsoft.com/office/drawing/2014/main" xmlns="" id="{6857E332-9933-9042-B7A8-9060834982B6}"/>
              </a:ext>
            </a:extLst>
          </p:cNvPr>
          <p:cNvSpPr txBox="1"/>
          <p:nvPr userDrawn="1"/>
        </p:nvSpPr>
        <p:spPr>
          <a:xfrm>
            <a:off x="6106971" y="2554924"/>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5" name="文本框 6">
            <a:extLst>
              <a:ext uri="{FF2B5EF4-FFF2-40B4-BE49-F238E27FC236}">
                <a16:creationId xmlns:a16="http://schemas.microsoft.com/office/drawing/2014/main" xmlns="" id="{9708D859-D292-E44F-97EB-598216544539}"/>
              </a:ext>
            </a:extLst>
          </p:cNvPr>
          <p:cNvSpPr txBox="1"/>
          <p:nvPr userDrawn="1"/>
        </p:nvSpPr>
        <p:spPr>
          <a:xfrm>
            <a:off x="6106971" y="3102519"/>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6" name="文本占位符 3">
            <a:extLst>
              <a:ext uri="{FF2B5EF4-FFF2-40B4-BE49-F238E27FC236}">
                <a16:creationId xmlns:a16="http://schemas.microsoft.com/office/drawing/2014/main" xmlns="" id="{61048211-379D-CD4C-8037-C4240B243345}"/>
              </a:ext>
            </a:extLst>
          </p:cNvPr>
          <p:cNvSpPr>
            <a:spLocks noGrp="1"/>
          </p:cNvSpPr>
          <p:nvPr>
            <p:ph type="body" sz="quarter" idx="16" hasCustomPrompt="1"/>
          </p:nvPr>
        </p:nvSpPr>
        <p:spPr>
          <a:xfrm>
            <a:off x="1894114" y="3757754"/>
            <a:ext cx="9237449" cy="40320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PingFang SC" panose="020B0400000000000000" pitchFamily="34" charset="-122"/>
                <a:ea typeface="PingFang SC" panose="020B0400000000000000" pitchFamily="34"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217932719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ntence analysis">
    <p:spTree>
      <p:nvGrpSpPr>
        <p:cNvPr id="1" name=""/>
        <p:cNvGrpSpPr/>
        <p:nvPr/>
      </p:nvGrpSpPr>
      <p:grpSpPr>
        <a:xfrm>
          <a:off x="0" y="0"/>
          <a:ext cx="0" cy="0"/>
          <a:chOff x="0" y="0"/>
          <a:chExt cx="0" cy="0"/>
        </a:xfrm>
      </p:grpSpPr>
      <p:sp>
        <p:nvSpPr>
          <p:cNvPr id="14" name="矩形 13"/>
          <p:cNvSpPr/>
          <p:nvPr userDrawn="1"/>
        </p:nvSpPr>
        <p:spPr>
          <a:xfrm>
            <a:off x="0" y="2852058"/>
            <a:ext cx="12192000" cy="4005942"/>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314124"/>
            <a:ext cx="1728000" cy="523220"/>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784001" y="339524"/>
            <a:ext cx="1624714" cy="523220"/>
          </a:xfrm>
          <a:prstGeom prst="rect">
            <a:avLst/>
          </a:prstGeom>
          <a:noFill/>
        </p:spPr>
        <p:txBody>
          <a:bodyPr wrap="square" rtlCol="0" anchor="ctr">
            <a:spAutoFit/>
          </a:bodyPr>
          <a:lstStyle/>
          <a:p>
            <a:r>
              <a:rPr kumimoji="1" lang="zh-CN" altLang="en-US" sz="2800" b="0" i="0" dirty="0">
                <a:latin typeface="PingFang SC" panose="020B0400000000000000" pitchFamily="34" charset="-122"/>
                <a:ea typeface="PingFang SC" panose="020B0400000000000000" pitchFamily="34" charset="-122"/>
                <a:cs typeface="PingFang SC Medium" charset="-122"/>
              </a:rPr>
              <a:t>正确解答</a:t>
            </a:r>
          </a:p>
        </p:txBody>
      </p:sp>
      <p:sp>
        <p:nvSpPr>
          <p:cNvPr id="5" name="文本占位符 2"/>
          <p:cNvSpPr>
            <a:spLocks noGrp="1"/>
          </p:cNvSpPr>
          <p:nvPr>
            <p:ph type="body" sz="quarter" idx="11" hasCustomPrompt="1"/>
          </p:nvPr>
        </p:nvSpPr>
        <p:spPr>
          <a:xfrm>
            <a:off x="4408715" y="314124"/>
            <a:ext cx="1152000" cy="523220"/>
          </a:xfrm>
          <a:prstGeom prst="rect">
            <a:avLst/>
          </a:prstGeom>
        </p:spPr>
        <p:txBody>
          <a:bodyPr/>
          <a:lstStyle>
            <a:lvl1pPr marL="0" indent="0">
              <a:buFontTx/>
              <a:buNone/>
              <a:defRPr sz="3600"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7" name="文本占位符 6"/>
          <p:cNvSpPr>
            <a:spLocks noGrp="1"/>
          </p:cNvSpPr>
          <p:nvPr>
            <p:ph type="body" sz="quarter" idx="12" hasCustomPrompt="1"/>
          </p:nvPr>
        </p:nvSpPr>
        <p:spPr>
          <a:xfrm>
            <a:off x="1055688" y="958589"/>
            <a:ext cx="10080311" cy="1687286"/>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800" b="0" i="0" kern="1200" baseline="0" dirty="0" smtClean="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9" name="文本占位符 8"/>
          <p:cNvSpPr>
            <a:spLocks noGrp="1"/>
          </p:cNvSpPr>
          <p:nvPr>
            <p:ph type="body" sz="quarter" idx="13" hasCustomPrompt="1"/>
          </p:nvPr>
        </p:nvSpPr>
        <p:spPr>
          <a:xfrm>
            <a:off x="1055687" y="3076764"/>
            <a:ext cx="762225" cy="432000"/>
          </a:xfrm>
          <a:prstGeom prst="rect">
            <a:avLst/>
          </a:prstGeom>
        </p:spPr>
        <p:txBody>
          <a:bodyPr anchor="t"/>
          <a:lstStyle>
            <a:lvl1pPr marL="0" indent="0">
              <a:buFontTx/>
              <a:buNone/>
              <a:defRPr kumimoji="1" lang="zh-CN" altLang="en-US" sz="2600" b="0" i="0" kern="1200" dirty="0" smtClean="0">
                <a:solidFill>
                  <a:srgbClr val="E66542"/>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11" name="文本占位符 8"/>
          <p:cNvSpPr>
            <a:spLocks noGrp="1"/>
          </p:cNvSpPr>
          <p:nvPr>
            <p:ph type="body" sz="quarter" idx="14" hasCustomPrompt="1"/>
          </p:nvPr>
        </p:nvSpPr>
        <p:spPr>
          <a:xfrm>
            <a:off x="1632856" y="3077219"/>
            <a:ext cx="9503143" cy="431546"/>
          </a:xfrm>
          <a:prstGeom prst="rect">
            <a:avLst/>
          </a:prstGeom>
        </p:spPr>
        <p:txBody>
          <a:bodyPr tIns="28800" anchor="t"/>
          <a:lstStyle>
            <a:lvl1pPr marL="0" indent="0">
              <a:lnSpc>
                <a:spcPct val="100000"/>
              </a:lnSpc>
              <a:buFontTx/>
              <a:buNone/>
              <a:defRPr kumimoji="1" lang="zh-CN" altLang="en-US" sz="2400" b="0" i="0" kern="1200" dirty="0" smtClean="0">
                <a:solidFill>
                  <a:srgbClr val="E66542"/>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13" name="文本占位符 12"/>
          <p:cNvSpPr>
            <a:spLocks noGrp="1"/>
          </p:cNvSpPr>
          <p:nvPr>
            <p:ph type="body" sz="quarter" idx="15" hasCustomPrompt="1"/>
          </p:nvPr>
        </p:nvSpPr>
        <p:spPr>
          <a:xfrm>
            <a:off x="1056000" y="3594002"/>
            <a:ext cx="10080000" cy="1970218"/>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E66542"/>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7891608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ntence analysis with choices">
    <p:spTree>
      <p:nvGrpSpPr>
        <p:cNvPr id="1" name=""/>
        <p:cNvGrpSpPr/>
        <p:nvPr/>
      </p:nvGrpSpPr>
      <p:grpSpPr>
        <a:xfrm>
          <a:off x="0" y="0"/>
          <a:ext cx="0" cy="0"/>
          <a:chOff x="0" y="0"/>
          <a:chExt cx="0" cy="0"/>
        </a:xfrm>
      </p:grpSpPr>
      <p:sp>
        <p:nvSpPr>
          <p:cNvPr id="14" name="矩形 13"/>
          <p:cNvSpPr/>
          <p:nvPr userDrawn="1"/>
        </p:nvSpPr>
        <p:spPr>
          <a:xfrm>
            <a:off x="0" y="3294630"/>
            <a:ext cx="12192000" cy="356337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220689"/>
            <a:ext cx="1584000" cy="523220"/>
          </a:xfrm>
          <a:prstGeom prst="rect">
            <a:avLst/>
          </a:prstGeom>
        </p:spPr>
        <p:txBody>
          <a:bodyPr/>
          <a:lstStyle>
            <a:lvl1pPr marL="0" indent="0">
              <a:buFontTx/>
              <a:buNone/>
              <a:defRPr sz="32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640000" y="264166"/>
            <a:ext cx="1584000" cy="461665"/>
          </a:xfrm>
          <a:prstGeom prst="rect">
            <a:avLst/>
          </a:prstGeom>
          <a:noFill/>
        </p:spPr>
        <p:txBody>
          <a:bodyPr wrap="square" rtlCol="0" anchor="ctr">
            <a:spAutoFit/>
          </a:bodyPr>
          <a:lstStyle/>
          <a:p>
            <a:r>
              <a:rPr kumimoji="1" lang="zh-CN" altLang="en-US" sz="2400" b="0" i="0" dirty="0">
                <a:latin typeface="PingFang SC" panose="020B0400000000000000" pitchFamily="34" charset="-122"/>
                <a:ea typeface="PingFang SC" panose="020B0400000000000000" pitchFamily="34" charset="-122"/>
                <a:cs typeface="PingFang SC Medium" charset="-122"/>
              </a:rPr>
              <a:t>正确</a:t>
            </a:r>
            <a:r>
              <a:rPr kumimoji="1" lang="zh-CN" altLang="en-US" sz="2400" b="0" i="0" dirty="0" smtClean="0">
                <a:latin typeface="PingFang SC" panose="020B0400000000000000" pitchFamily="34" charset="-122"/>
                <a:ea typeface="PingFang SC" panose="020B0400000000000000" pitchFamily="34" charset="-122"/>
                <a:cs typeface="PingFang SC Medium" charset="-122"/>
              </a:rPr>
              <a:t>解答</a:t>
            </a:r>
            <a:endParaRPr kumimoji="1" lang="zh-CN" altLang="en-US" sz="2400" b="0" i="0" dirty="0">
              <a:latin typeface="PingFang SC" panose="020B0400000000000000" pitchFamily="34" charset="-122"/>
              <a:ea typeface="PingFang SC" panose="020B0400000000000000" pitchFamily="34" charset="-122"/>
              <a:cs typeface="PingFang SC Medium" charset="-122"/>
            </a:endParaRPr>
          </a:p>
        </p:txBody>
      </p:sp>
      <p:sp>
        <p:nvSpPr>
          <p:cNvPr id="5" name="文本占位符 2"/>
          <p:cNvSpPr>
            <a:spLocks noGrp="1"/>
          </p:cNvSpPr>
          <p:nvPr>
            <p:ph type="body" sz="quarter" idx="11" hasCustomPrompt="1"/>
          </p:nvPr>
        </p:nvSpPr>
        <p:spPr>
          <a:xfrm>
            <a:off x="3998015" y="220689"/>
            <a:ext cx="1152000" cy="523220"/>
          </a:xfrm>
          <a:prstGeom prst="rect">
            <a:avLst/>
          </a:prstGeom>
        </p:spPr>
        <p:txBody>
          <a:bodyPr/>
          <a:lstStyle>
            <a:lvl1pPr marL="0" indent="0">
              <a:buFontTx/>
              <a:buNone/>
              <a:defRPr sz="32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7" name="文本占位符 6"/>
          <p:cNvSpPr>
            <a:spLocks noGrp="1"/>
          </p:cNvSpPr>
          <p:nvPr>
            <p:ph type="body" sz="quarter" idx="12" hasCustomPrompt="1"/>
          </p:nvPr>
        </p:nvSpPr>
        <p:spPr>
          <a:xfrm>
            <a:off x="1055688" y="858591"/>
            <a:ext cx="10080311" cy="1133495"/>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000" b="0" i="0" kern="1200" baseline="0" dirty="0" smtClean="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10" name="文本占位符 3">
            <a:extLst>
              <a:ext uri="{FF2B5EF4-FFF2-40B4-BE49-F238E27FC236}">
                <a16:creationId xmlns:a16="http://schemas.microsoft.com/office/drawing/2014/main" xmlns="" id="{A74FB077-6AA3-0B43-AC21-EE33C7C61E10}"/>
              </a:ext>
            </a:extLst>
          </p:cNvPr>
          <p:cNvSpPr>
            <a:spLocks noGrp="1"/>
          </p:cNvSpPr>
          <p:nvPr>
            <p:ph type="body" sz="quarter" idx="13" hasCustomPrompt="1"/>
          </p:nvPr>
        </p:nvSpPr>
        <p:spPr>
          <a:xfrm>
            <a:off x="1604809" y="2155211"/>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12" name="文本占位符 3">
            <a:extLst>
              <a:ext uri="{FF2B5EF4-FFF2-40B4-BE49-F238E27FC236}">
                <a16:creationId xmlns:a16="http://schemas.microsoft.com/office/drawing/2014/main" xmlns="" id="{AD89B8CD-8466-564E-98F9-0FDFC2E5A77B}"/>
              </a:ext>
            </a:extLst>
          </p:cNvPr>
          <p:cNvSpPr>
            <a:spLocks noGrp="1"/>
          </p:cNvSpPr>
          <p:nvPr>
            <p:ph type="body" sz="quarter" idx="14" hasCustomPrompt="1"/>
          </p:nvPr>
        </p:nvSpPr>
        <p:spPr>
          <a:xfrm>
            <a:off x="6666752" y="2106768"/>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15" name="文本占位符 3">
            <a:extLst>
              <a:ext uri="{FF2B5EF4-FFF2-40B4-BE49-F238E27FC236}">
                <a16:creationId xmlns:a16="http://schemas.microsoft.com/office/drawing/2014/main" xmlns="" id="{DC7420E9-D400-EC49-BA07-FADE6C3CD450}"/>
              </a:ext>
            </a:extLst>
          </p:cNvPr>
          <p:cNvSpPr>
            <a:spLocks noGrp="1"/>
          </p:cNvSpPr>
          <p:nvPr>
            <p:ph type="body" sz="quarter" idx="15" hasCustomPrompt="1"/>
          </p:nvPr>
        </p:nvSpPr>
        <p:spPr>
          <a:xfrm>
            <a:off x="1604809" y="2702857"/>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6" name="文本占位符 3">
            <a:extLst>
              <a:ext uri="{FF2B5EF4-FFF2-40B4-BE49-F238E27FC236}">
                <a16:creationId xmlns:a16="http://schemas.microsoft.com/office/drawing/2014/main" xmlns="" id="{911556EF-2E53-D44E-B558-5C114F0FAA7C}"/>
              </a:ext>
            </a:extLst>
          </p:cNvPr>
          <p:cNvSpPr>
            <a:spLocks noGrp="1"/>
          </p:cNvSpPr>
          <p:nvPr>
            <p:ph type="body" sz="quarter" idx="16" hasCustomPrompt="1"/>
          </p:nvPr>
        </p:nvSpPr>
        <p:spPr>
          <a:xfrm>
            <a:off x="6666752" y="2702857"/>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7" name="文本框 6">
            <a:extLst>
              <a:ext uri="{FF2B5EF4-FFF2-40B4-BE49-F238E27FC236}">
                <a16:creationId xmlns:a16="http://schemas.microsoft.com/office/drawing/2014/main" xmlns="" id="{5D38C703-0535-2649-B4A0-B8F05CF7B2C5}"/>
              </a:ext>
            </a:extLst>
          </p:cNvPr>
          <p:cNvSpPr txBox="1"/>
          <p:nvPr userDrawn="1"/>
        </p:nvSpPr>
        <p:spPr>
          <a:xfrm>
            <a:off x="1055999" y="2164797"/>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8" name="文本框 6">
            <a:extLst>
              <a:ext uri="{FF2B5EF4-FFF2-40B4-BE49-F238E27FC236}">
                <a16:creationId xmlns:a16="http://schemas.microsoft.com/office/drawing/2014/main" xmlns="" id="{65E5CD98-D6C1-1848-86A2-A50598B55139}"/>
              </a:ext>
            </a:extLst>
          </p:cNvPr>
          <p:cNvSpPr txBox="1"/>
          <p:nvPr userDrawn="1"/>
        </p:nvSpPr>
        <p:spPr>
          <a:xfrm>
            <a:off x="1055999" y="2747155"/>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9" name="文本框 6">
            <a:extLst>
              <a:ext uri="{FF2B5EF4-FFF2-40B4-BE49-F238E27FC236}">
                <a16:creationId xmlns:a16="http://schemas.microsoft.com/office/drawing/2014/main" xmlns="" id="{5F9E940D-7090-E94B-8B49-5CA1D127071A}"/>
              </a:ext>
            </a:extLst>
          </p:cNvPr>
          <p:cNvSpPr txBox="1"/>
          <p:nvPr userDrawn="1"/>
        </p:nvSpPr>
        <p:spPr>
          <a:xfrm>
            <a:off x="6106971" y="2164797"/>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0" name="文本框 6">
            <a:extLst>
              <a:ext uri="{FF2B5EF4-FFF2-40B4-BE49-F238E27FC236}">
                <a16:creationId xmlns:a16="http://schemas.microsoft.com/office/drawing/2014/main" xmlns="" id="{BB9196A1-74E2-5046-99D0-EB0B468753EC}"/>
              </a:ext>
            </a:extLst>
          </p:cNvPr>
          <p:cNvSpPr txBox="1"/>
          <p:nvPr userDrawn="1"/>
        </p:nvSpPr>
        <p:spPr>
          <a:xfrm>
            <a:off x="6106971" y="2747155"/>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1" name="文本占位符 8">
            <a:extLst>
              <a:ext uri="{FF2B5EF4-FFF2-40B4-BE49-F238E27FC236}">
                <a16:creationId xmlns:a16="http://schemas.microsoft.com/office/drawing/2014/main" xmlns="" id="{DC4E8E34-3460-3444-B72A-429476C3F597}"/>
              </a:ext>
            </a:extLst>
          </p:cNvPr>
          <p:cNvSpPr>
            <a:spLocks noGrp="1"/>
          </p:cNvSpPr>
          <p:nvPr>
            <p:ph type="body" sz="quarter" idx="17" hasCustomPrompt="1"/>
          </p:nvPr>
        </p:nvSpPr>
        <p:spPr>
          <a:xfrm>
            <a:off x="1051252" y="3470334"/>
            <a:ext cx="729568" cy="432000"/>
          </a:xfrm>
          <a:prstGeom prst="rect">
            <a:avLst/>
          </a:prstGeom>
        </p:spPr>
        <p:txBody>
          <a:bodyPr anchor="ctr"/>
          <a:lstStyle>
            <a:lvl1pPr marL="0" indent="0">
              <a:buFontTx/>
              <a:buNone/>
              <a:defRPr kumimoji="1" lang="zh-CN" altLang="en-US" sz="2200" b="0" i="0" kern="1200" dirty="0" smtClean="0">
                <a:solidFill>
                  <a:srgbClr val="E66542"/>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22" name="文本占位符 8">
            <a:extLst>
              <a:ext uri="{FF2B5EF4-FFF2-40B4-BE49-F238E27FC236}">
                <a16:creationId xmlns:a16="http://schemas.microsoft.com/office/drawing/2014/main" xmlns="" id="{993DB0B2-65A6-8C4E-BC99-5DD87B1ACE41}"/>
              </a:ext>
            </a:extLst>
          </p:cNvPr>
          <p:cNvSpPr>
            <a:spLocks noGrp="1"/>
          </p:cNvSpPr>
          <p:nvPr>
            <p:ph type="body" sz="quarter" idx="18" hasCustomPrompt="1"/>
          </p:nvPr>
        </p:nvSpPr>
        <p:spPr>
          <a:xfrm>
            <a:off x="1600372" y="3470789"/>
            <a:ext cx="9531191" cy="431546"/>
          </a:xfrm>
          <a:prstGeom prst="rect">
            <a:avLst/>
          </a:prstGeom>
        </p:spPr>
        <p:txBody>
          <a:bodyPr tIns="28800" anchor="ctr"/>
          <a:lstStyle>
            <a:lvl1pPr marL="0" indent="0">
              <a:lnSpc>
                <a:spcPct val="100000"/>
              </a:lnSpc>
              <a:buFontTx/>
              <a:buNone/>
              <a:defRPr kumimoji="1" lang="zh-CN" altLang="en-US" sz="2000" b="0" i="0" kern="1200" dirty="0" smtClean="0">
                <a:solidFill>
                  <a:srgbClr val="E66542"/>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23" name="文本占位符 12">
            <a:extLst>
              <a:ext uri="{FF2B5EF4-FFF2-40B4-BE49-F238E27FC236}">
                <a16:creationId xmlns:a16="http://schemas.microsoft.com/office/drawing/2014/main" xmlns="" id="{C20C845D-B437-B644-A0DC-11B9DDD011BE}"/>
              </a:ext>
            </a:extLst>
          </p:cNvPr>
          <p:cNvSpPr>
            <a:spLocks noGrp="1"/>
          </p:cNvSpPr>
          <p:nvPr>
            <p:ph type="body" sz="quarter" idx="19" hasCustomPrompt="1"/>
          </p:nvPr>
        </p:nvSpPr>
        <p:spPr>
          <a:xfrm>
            <a:off x="1056000" y="3975676"/>
            <a:ext cx="10080000" cy="1672465"/>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66542"/>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34510879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rrect">
    <p:bg>
      <p:bgPr>
        <a:solidFill>
          <a:srgbClr val="F8F4EC"/>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5115600" y="2196000"/>
            <a:ext cx="1960336" cy="2880000"/>
          </a:xfrm>
          <a:prstGeom prst="rect">
            <a:avLst/>
          </a:prstGeom>
        </p:spPr>
      </p:pic>
      <p:pic>
        <p:nvPicPr>
          <p:cNvPr id="4" name="图片 3"/>
          <p:cNvPicPr>
            <a:picLocks noChangeAspect="1"/>
          </p:cNvPicPr>
          <p:nvPr userDrawn="1"/>
        </p:nvPicPr>
        <p:blipFill>
          <a:blip r:embed="rId3"/>
          <a:stretch>
            <a:fillRect/>
          </a:stretch>
        </p:blipFill>
        <p:spPr>
          <a:xfrm>
            <a:off x="3118106" y="814070"/>
            <a:ext cx="2855069" cy="1944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Wrong">
    <p:bg>
      <p:bgPr>
        <a:solidFill>
          <a:srgbClr val="F8F4EC"/>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5168488" y="2196000"/>
            <a:ext cx="1778824" cy="2880000"/>
          </a:xfrm>
          <a:prstGeom prst="rect">
            <a:avLst/>
          </a:prstGeom>
        </p:spPr>
      </p:pic>
      <p:pic>
        <p:nvPicPr>
          <p:cNvPr id="5" name="图片 4"/>
          <p:cNvPicPr>
            <a:picLocks noChangeAspect="1"/>
          </p:cNvPicPr>
          <p:nvPr userDrawn="1"/>
        </p:nvPicPr>
        <p:blipFill>
          <a:blip r:embed="rId3"/>
          <a:stretch>
            <a:fillRect/>
          </a:stretch>
        </p:blipFill>
        <p:spPr>
          <a:xfrm>
            <a:off x="3117600" y="813600"/>
            <a:ext cx="3056400" cy="194656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lculation">
    <p:spTree>
      <p:nvGrpSpPr>
        <p:cNvPr id="1" name=""/>
        <p:cNvGrpSpPr/>
        <p:nvPr/>
      </p:nvGrpSpPr>
      <p:grpSpPr>
        <a:xfrm>
          <a:off x="0" y="0"/>
          <a:ext cx="0" cy="0"/>
          <a:chOff x="0" y="0"/>
          <a:chExt cx="0" cy="0"/>
        </a:xfrm>
      </p:grpSpPr>
      <p:sp>
        <p:nvSpPr>
          <p:cNvPr id="3" name="矩形 2"/>
          <p:cNvSpPr/>
          <p:nvPr userDrawn="1"/>
        </p:nvSpPr>
        <p:spPr>
          <a:xfrm>
            <a:off x="4464784" y="3381422"/>
            <a:ext cx="3262432" cy="514436"/>
          </a:xfrm>
          <a:prstGeom prst="rect">
            <a:avLst/>
          </a:prstGeom>
        </p:spPr>
        <p:txBody>
          <a:bodyPr wrap="none">
            <a:spAutoFit/>
          </a:bodyPr>
          <a:lstStyle/>
          <a:p>
            <a:pPr marL="0" marR="0" indent="0" algn="ctr" defTabSz="914400" rtl="0" eaLnBrk="1" fontAlgn="auto" latinLnBrk="0" hangingPunct="1">
              <a:lnSpc>
                <a:spcPct val="120000"/>
              </a:lnSpc>
              <a:spcBef>
                <a:spcPts val="0"/>
              </a:spcBef>
              <a:spcAft>
                <a:spcPts val="0"/>
              </a:spcAft>
              <a:buClrTx/>
              <a:buSzTx/>
              <a:buFontTx/>
              <a:buNone/>
              <a:tabLst/>
              <a:defRPr/>
            </a:pPr>
            <a:r>
              <a:rPr lang="zh-CN" altLang="en-US" sz="2400" b="0" i="0" dirty="0" smtClean="0">
                <a:solidFill>
                  <a:srgbClr val="F6F2E7"/>
                </a:solidFill>
                <a:effectLst/>
                <a:latin typeface="PingFang SC" charset="-122"/>
                <a:ea typeface="PingFang SC" charset="-122"/>
                <a:cs typeface="PingFang SC" charset="-122"/>
              </a:rPr>
              <a:t>正在</a:t>
            </a:r>
            <a:r>
              <a:rPr lang="zh-CN" altLang="en-US" sz="2400" b="0" i="0" dirty="0">
                <a:solidFill>
                  <a:srgbClr val="F6F2E7"/>
                </a:solidFill>
                <a:effectLst/>
                <a:latin typeface="PingFang SC" charset="-122"/>
                <a:ea typeface="PingFang SC" charset="-122"/>
                <a:cs typeface="PingFang SC" charset="-122"/>
              </a:rPr>
              <a:t>计算分数，请稍后</a:t>
            </a:r>
          </a:p>
        </p:txBody>
      </p:sp>
      <p:sp>
        <p:nvSpPr>
          <p:cNvPr id="4" name="文本占位符 3"/>
          <p:cNvSpPr>
            <a:spLocks noGrp="1"/>
          </p:cNvSpPr>
          <p:nvPr>
            <p:ph type="body" sz="quarter" idx="10" hasCustomPrompt="1"/>
          </p:nvPr>
        </p:nvSpPr>
        <p:spPr>
          <a:xfrm>
            <a:off x="336000" y="1066799"/>
            <a:ext cx="11520000" cy="2160000"/>
          </a:xfrm>
          <a:prstGeom prst="rect">
            <a:avLst/>
          </a:prstGeom>
        </p:spPr>
        <p:txBody>
          <a:bodyPr anchor="b" anchorCtr="0"/>
          <a:lstStyle>
            <a:lvl1pPr marL="0" marR="0" indent="0" algn="ctr" defTabSz="914400" rtl="0" eaLnBrk="1" fontAlgn="auto" latinLnBrk="0" hangingPunct="1">
              <a:lnSpc>
                <a:spcPct val="120000"/>
              </a:lnSpc>
              <a:spcBef>
                <a:spcPts val="0"/>
              </a:spcBef>
              <a:spcAft>
                <a:spcPts val="0"/>
              </a:spcAft>
              <a:buClrTx/>
              <a:buSzTx/>
              <a:buFontTx/>
              <a:buNone/>
              <a:tabLst/>
              <a:defRPr sz="4400" b="1">
                <a:latin typeface="PingFang SC" charset="-122"/>
                <a:ea typeface="PingFang SC" charset="-122"/>
                <a:cs typeface="PingFang SC" charset="-122"/>
              </a:defRPr>
            </a:lvl1pPr>
            <a:lvl2pPr marL="457200" indent="0" algn="ctr">
              <a:buFontTx/>
              <a:buNone/>
              <a:defRPr sz="4400" b="1">
                <a:latin typeface="PingFang SC" charset="-122"/>
                <a:ea typeface="PingFang SC" charset="-122"/>
                <a:cs typeface="PingFang SC" charset="-122"/>
              </a:defRPr>
            </a:lvl2pPr>
            <a:lvl3pPr marL="914400" indent="0" algn="ctr">
              <a:buFontTx/>
              <a:buNone/>
              <a:defRPr sz="4400" b="1">
                <a:latin typeface="PingFang SC" charset="-122"/>
                <a:ea typeface="PingFang SC" charset="-122"/>
                <a:cs typeface="PingFang SC" charset="-122"/>
              </a:defRPr>
            </a:lvl3pPr>
            <a:lvl4pPr marL="1371600" indent="0" algn="ctr">
              <a:buFontTx/>
              <a:buNone/>
              <a:defRPr sz="4400" b="1">
                <a:latin typeface="PingFang SC" charset="-122"/>
                <a:ea typeface="PingFang SC" charset="-122"/>
                <a:cs typeface="PingFang SC" charset="-122"/>
              </a:defRPr>
            </a:lvl4pPr>
            <a:lvl5pPr marL="1828800" indent="0" algn="ctr">
              <a:buFontTx/>
              <a:buNone/>
              <a:defRPr sz="4400" b="1">
                <a:latin typeface="PingFang SC" charset="-122"/>
                <a:ea typeface="PingFang SC" charset="-122"/>
                <a:cs typeface="PingFang SC" charset="-122"/>
              </a:defRPr>
            </a:lvl5pPr>
          </a:lstStyle>
          <a:p>
            <a:pPr lvl="0"/>
            <a:r>
              <a:rPr kumimoji="1" lang="es-ES_tradnl" altLang="zh-CN" dirty="0" smtClean="0"/>
              <a:t>Está calculando tus puntuaciones</a:t>
            </a:r>
          </a:p>
        </p:txBody>
      </p:sp>
    </p:spTree>
    <p:extLst>
      <p:ext uri="{BB962C8B-B14F-4D97-AF65-F5344CB8AC3E}">
        <p14:creationId xmlns:p14="http://schemas.microsoft.com/office/powerpoint/2010/main" val="367796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core">
    <p:spTree>
      <p:nvGrpSpPr>
        <p:cNvPr id="1" name=""/>
        <p:cNvGrpSpPr/>
        <p:nvPr/>
      </p:nvGrpSpPr>
      <p:grpSpPr>
        <a:xfrm>
          <a:off x="0" y="0"/>
          <a:ext cx="0" cy="0"/>
          <a:chOff x="0" y="0"/>
          <a:chExt cx="0" cy="0"/>
        </a:xfrm>
      </p:grpSpPr>
      <p:sp>
        <p:nvSpPr>
          <p:cNvPr id="8" name="文本占位符 7"/>
          <p:cNvSpPr>
            <a:spLocks noGrp="1"/>
          </p:cNvSpPr>
          <p:nvPr>
            <p:ph type="body" sz="quarter" idx="10" hasCustomPrompt="1"/>
          </p:nvPr>
        </p:nvSpPr>
        <p:spPr>
          <a:xfrm>
            <a:off x="1056000" y="1096180"/>
            <a:ext cx="10080000" cy="1338488"/>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lang="en-US" altLang="zh-CN" sz="9600" b="0" i="0" smtClean="0">
                <a:effectLst/>
                <a:latin typeface="Helvetica Neue Medium" panose="02000503000000020004" pitchFamily="2" charset="0"/>
                <a:ea typeface="Helvetica Neue Medium" panose="02000503000000020004" pitchFamily="2" charset="0"/>
                <a:cs typeface="Helvetica Neue Medium" panose="02000503000000020004" pitchFamily="2" charset="0"/>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r>
              <a:rPr lang="en-US" altLang="zh-CN" b="1" i="0" dirty="0">
                <a:solidFill>
                  <a:srgbClr val="F6F2E7"/>
                </a:solidFill>
                <a:effectLst/>
                <a:latin typeface="PingFang SC Semibold" charset="-122"/>
                <a:ea typeface="PingFang SC Semibold" charset="-122"/>
                <a:cs typeface="PingFang SC Semibold" charset="-122"/>
              </a:rPr>
              <a:t>Perfecto</a:t>
            </a:r>
            <a:endParaRPr lang="en-US" altLang="zh-CN" dirty="0">
              <a:solidFill>
                <a:srgbClr val="F6F2E7"/>
              </a:solidFill>
              <a:effectLst/>
              <a:latin typeface="Arial Rounded MT Bold" charset="0"/>
            </a:endParaRPr>
          </a:p>
        </p:txBody>
      </p:sp>
      <p:sp>
        <p:nvSpPr>
          <p:cNvPr id="10" name="文本占位符 9"/>
          <p:cNvSpPr>
            <a:spLocks noGrp="1"/>
          </p:cNvSpPr>
          <p:nvPr>
            <p:ph type="body" sz="quarter" idx="11" hasCustomPrompt="1"/>
          </p:nvPr>
        </p:nvSpPr>
        <p:spPr>
          <a:xfrm>
            <a:off x="1056000" y="2612444"/>
            <a:ext cx="10080000" cy="1152000"/>
          </a:xfrm>
          <a:prstGeom prst="rect">
            <a:avLst/>
          </a:prstGeom>
        </p:spPr>
        <p:txBody>
          <a:bodyPr anchor="ctr" anchorCtr="0"/>
          <a:lstStyle>
            <a:lvl1pPr marL="0" indent="0" algn="ctr">
              <a:buNone/>
              <a:defRPr sz="2400" b="0" i="0">
                <a:latin typeface="PingFang SC" panose="020B0400000000000000" pitchFamily="34" charset="-122"/>
                <a:ea typeface="PingFang SC" panose="020B0400000000000000" pitchFamily="34" charset="-122"/>
                <a:cs typeface="PingFang SC" panose="020B0400000000000000" pitchFamily="34" charset="-122"/>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kumimoji="1" lang="zh-CN" altLang="en-US" dirty="0"/>
              <a:t>非常棒</a:t>
            </a:r>
          </a:p>
        </p:txBody>
      </p:sp>
      <p:sp>
        <p:nvSpPr>
          <p:cNvPr id="11" name="圆角矩形 10"/>
          <p:cNvSpPr/>
          <p:nvPr userDrawn="1"/>
        </p:nvSpPr>
        <p:spPr>
          <a:xfrm>
            <a:off x="4872000" y="4130831"/>
            <a:ext cx="2448000" cy="1296000"/>
          </a:xfrm>
          <a:prstGeom prst="roundRect">
            <a:avLst>
              <a:gd name="adj" fmla="val 50000"/>
            </a:avLst>
          </a:prstGeom>
          <a:noFill/>
          <a:ln w="1270" cap="rnd" cmpd="sng">
            <a:solidFill>
              <a:srgbClr val="F9F4EC">
                <a:alpha val="34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文本占位符 9"/>
          <p:cNvSpPr>
            <a:spLocks noGrp="1"/>
          </p:cNvSpPr>
          <p:nvPr>
            <p:ph type="body" sz="quarter" idx="12" hasCustomPrompt="1"/>
          </p:nvPr>
        </p:nvSpPr>
        <p:spPr>
          <a:xfrm>
            <a:off x="5500616" y="4302320"/>
            <a:ext cx="1190769" cy="468000"/>
          </a:xfrm>
          <a:prstGeom prst="rect">
            <a:avLst/>
          </a:prstGeom>
        </p:spPr>
        <p:txBody>
          <a:bodyPr/>
          <a:lstStyle>
            <a:lvl1pPr marL="0" indent="0" algn="ctr">
              <a:buNone/>
              <a:defRPr sz="2800" b="0" i="0">
                <a:latin typeface="Helvetica Neue Medium" panose="02000503000000020004" pitchFamily="2" charset="0"/>
                <a:ea typeface="Helvetica Neue Medium" panose="02000503000000020004" pitchFamily="2" charset="0"/>
                <a:cs typeface="Helvetica Neue Medium" panose="02000503000000020004"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kumimoji="1" lang="en-US" altLang="zh-CN" dirty="0"/>
              <a:t>100</a:t>
            </a:r>
            <a:endParaRPr kumimoji="1" lang="zh-CN" altLang="en-US" dirty="0"/>
          </a:p>
        </p:txBody>
      </p:sp>
      <p:sp>
        <p:nvSpPr>
          <p:cNvPr id="13" name="文本框 12"/>
          <p:cNvSpPr txBox="1"/>
          <p:nvPr userDrawn="1"/>
        </p:nvSpPr>
        <p:spPr>
          <a:xfrm>
            <a:off x="5641775" y="4806320"/>
            <a:ext cx="908450" cy="461665"/>
          </a:xfrm>
          <a:prstGeom prst="rect">
            <a:avLst/>
          </a:prstGeom>
          <a:noFill/>
        </p:spPr>
        <p:txBody>
          <a:bodyPr wrap="square" rtlCol="0">
            <a:spAutoFit/>
          </a:bodyPr>
          <a:lstStyle/>
          <a:p>
            <a:pPr algn="ctr"/>
            <a:r>
              <a:rPr kumimoji="1" lang="zh-CN" altLang="en-US" sz="2400" b="0" i="0" dirty="0">
                <a:latin typeface="PingFang SC" panose="020B0400000000000000" pitchFamily="34" charset="-122"/>
                <a:ea typeface="PingFang SC" panose="020B0400000000000000" pitchFamily="34" charset="-122"/>
                <a:cs typeface="PingFang SC Light" charset="-122"/>
              </a:rPr>
              <a:t>得分</a:t>
            </a:r>
          </a:p>
        </p:txBody>
      </p:sp>
    </p:spTree>
    <p:extLst>
      <p:ext uri="{BB962C8B-B14F-4D97-AF65-F5344CB8AC3E}">
        <p14:creationId xmlns:p14="http://schemas.microsoft.com/office/powerpoint/2010/main" val="15518459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654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5">
            <a:alphaModFix amt="50000"/>
          </a:blip>
          <a:stretch>
            <a:fillRect/>
          </a:stretch>
        </p:blipFill>
        <p:spPr>
          <a:xfrm>
            <a:off x="558375" y="-1462071"/>
            <a:ext cx="11075251" cy="9948845"/>
          </a:xfrm>
          <a:prstGeom prst="rect">
            <a:avLst/>
          </a:prstGeom>
        </p:spPr>
      </p:pic>
    </p:spTree>
    <p:extLst>
      <p:ext uri="{BB962C8B-B14F-4D97-AF65-F5344CB8AC3E}">
        <p14:creationId xmlns:p14="http://schemas.microsoft.com/office/powerpoint/2010/main" val="72188441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66" r:id="rId3"/>
    <p:sldLayoutId id="2147483663" r:id="rId4"/>
    <p:sldLayoutId id="2147483667" r:id="rId5"/>
    <p:sldLayoutId id="2147483651" r:id="rId6"/>
    <p:sldLayoutId id="2147483657" r:id="rId7"/>
    <p:sldLayoutId id="2147483654" r:id="rId8"/>
    <p:sldLayoutId id="2147483656" r:id="rId9"/>
    <p:sldLayoutId id="2147483668" r:id="rId10"/>
    <p:sldLayoutId id="2147483669" r:id="rId11"/>
    <p:sldLayoutId id="2147483670" r:id="rId12"/>
    <p:sldLayoutId id="214748367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theme/theme1.xml><?xml version="1.0" encoding="utf-8"?>
<a:theme xmlns:a="http://schemas.openxmlformats.org/drawingml/2006/main" name="Office 主题">
  <a:themeElements>
    <a:clrScheme name="自定义 2">
      <a:dk1>
        <a:srgbClr val="F8F3EB"/>
      </a:dk1>
      <a:lt1>
        <a:srgbClr val="E56441"/>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1965</TotalTime>
  <Words>0</Words>
  <Application>Microsoft Macintosh PowerPoint</Application>
  <PresentationFormat>宽屏</PresentationFormat>
  <Paragraphs>0</Paragraphs>
  <Slides>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0</vt:i4>
      </vt:variant>
    </vt:vector>
  </HeadingPairs>
  <TitlesOfParts>
    <vt:vector size="12" baseType="lpstr">
      <vt:lpstr>Arial Rounded MT Bold</vt:lpstr>
      <vt:lpstr>Calibri</vt:lpstr>
      <vt:lpstr>DengXian</vt:lpstr>
      <vt:lpstr>Helvetica Neue</vt:lpstr>
      <vt:lpstr>Helvetica Neue Medium</vt:lpstr>
      <vt:lpstr>PingFang SC</vt:lpstr>
      <vt:lpstr>PingFang SC Light</vt:lpstr>
      <vt:lpstr>PingFang SC Medium</vt:lpstr>
      <vt:lpstr>PingFang SC Semibold</vt:lpstr>
      <vt:lpstr>宋体</vt:lpstr>
      <vt:lpstr>Arial</vt:lpstr>
      <vt:lpstr>Office 主题</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Microsoft Office 用户</cp:lastModifiedBy>
  <cp:revision>195</cp:revision>
  <dcterms:created xsi:type="dcterms:W3CDTF">2021-05-06T12:33:49Z</dcterms:created>
  <dcterms:modified xsi:type="dcterms:W3CDTF">2021-06-26T06:12:05Z</dcterms:modified>
</cp:coreProperties>
</file>