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1" r:id="rId4"/>
  </p:sldMasterIdLst>
  <p:notesMasterIdLst>
    <p:notesMasterId r:id="rId12"/>
  </p:notesMasterIdLst>
  <p:sldIdLst>
    <p:sldId id="257" r:id="rId5"/>
    <p:sldId id="256" r:id="rId6"/>
    <p:sldId id="274" r:id="rId7"/>
    <p:sldId id="273" r:id="rId8"/>
    <p:sldId id="272" r:id="rId9"/>
    <p:sldId id="271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5D1"/>
    <a:srgbClr val="FE0147"/>
    <a:srgbClr val="FFFFFF"/>
    <a:srgbClr val="009B6E"/>
    <a:srgbClr val="7030A0"/>
    <a:srgbClr val="0070C0"/>
    <a:srgbClr val="A6A6A6"/>
    <a:srgbClr val="B0E4E7"/>
    <a:srgbClr val="E2D5E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065" autoAdjust="0"/>
  </p:normalViewPr>
  <p:slideViewPr>
    <p:cSldViewPr snapToGrid="0">
      <p:cViewPr>
        <p:scale>
          <a:sx n="66" d="100"/>
          <a:sy n="66" d="100"/>
        </p:scale>
        <p:origin x="1958" y="41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3F895-C0FC-4A0C-BB74-F40C9032A2D0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8E613-6EB0-43E5-9502-764256128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71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2" y="778061"/>
            <a:ext cx="8451932" cy="464813"/>
          </a:xfrm>
        </p:spPr>
        <p:txBody>
          <a:bodyPr>
            <a:no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76EE2F-869E-4751-9631-B8E07E36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2" y="6244593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0EAEB-FA63-480E-9538-DA18345D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3"/>
            <a:ext cx="401160" cy="365125"/>
          </a:xfrm>
        </p:spPr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79EAF3-0907-4221-89B4-AE06A2B9E1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6382" y="1407526"/>
            <a:ext cx="8451932" cy="46686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3331391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21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78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80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2" y="778061"/>
            <a:ext cx="8451932" cy="464813"/>
          </a:xfrm>
        </p:spPr>
        <p:txBody>
          <a:bodyPr>
            <a:no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76EE2F-869E-4751-9631-B8E07E36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2" y="6244593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0EAEB-FA63-480E-9538-DA18345D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3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79EAF3-0907-4221-89B4-AE06A2B9E1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6382" y="1407526"/>
            <a:ext cx="8451932" cy="46686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6181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31C50B-70A5-4082-8322-6E40059E2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351" y="778061"/>
            <a:ext cx="8470961" cy="5240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5970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1F160B-C76A-4000-ACA6-A7553AE45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36524"/>
            <a:ext cx="8077200" cy="1397138"/>
          </a:xfrm>
        </p:spPr>
        <p:txBody>
          <a:bodyPr anchor="b">
            <a:noAutofit/>
          </a:bodyPr>
          <a:lstStyle>
            <a:lvl1pPr algn="ctr">
              <a:defRPr sz="3200">
                <a:latin typeface="Myriad Pro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3A761D3-9DC4-4C3A-9770-6A8E316E9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303642"/>
            <a:ext cx="8274913" cy="9144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>
                <a:latin typeface="Myriad Pro" pitchFamily="34" charset="0"/>
              </a:rPr>
              <a:t>Click to edit Master subtitle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19D2D4E-52CE-46E5-B786-B5ED135D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7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31C50B-70A5-4082-8322-6E40059E2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351" y="778061"/>
            <a:ext cx="8470961" cy="5240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05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1F160B-C76A-4000-ACA6-A7553AE45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36524"/>
            <a:ext cx="8077200" cy="1397138"/>
          </a:xfrm>
        </p:spPr>
        <p:txBody>
          <a:bodyPr anchor="b">
            <a:noAutofit/>
          </a:bodyPr>
          <a:lstStyle>
            <a:lvl1pPr algn="ctr">
              <a:defRPr sz="3200">
                <a:latin typeface="Myriad Pro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3A761D3-9DC4-4C3A-9770-6A8E316E9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303642"/>
            <a:ext cx="8274913" cy="9144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>
                <a:latin typeface="Myriad Pro" pitchFamily="34" charset="0"/>
              </a:rPr>
              <a:t>Click to edit Master subtitle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19D2D4E-52CE-46E5-B786-B5ED135D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7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8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381" y="1709739"/>
            <a:ext cx="8451932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381" y="4589464"/>
            <a:ext cx="845193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E8564EF-B9F1-480E-8AFE-D19B003A9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23FDB8D-80E7-473B-9AB0-27B1D6C5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1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3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71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7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660" r:id="rId14"/>
    <p:sldLayoutId id="2147483673" r:id="rId15"/>
    <p:sldLayoutId id="2147483662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openxmlformats.org/officeDocument/2006/relationships/image" Target="../media/image26.svg"/><Relationship Id="rId26" Type="http://schemas.openxmlformats.org/officeDocument/2006/relationships/image" Target="../media/image33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17" Type="http://schemas.openxmlformats.org/officeDocument/2006/relationships/image" Target="../media/image25.png"/><Relationship Id="rId25" Type="http://schemas.openxmlformats.org/officeDocument/2006/relationships/image" Target="../media/image47.png"/><Relationship Id="rId33" Type="http://schemas.openxmlformats.org/officeDocument/2006/relationships/image" Target="../media/image40.png"/><Relationship Id="rId2" Type="http://schemas.openxmlformats.org/officeDocument/2006/relationships/image" Target="../media/image10.png"/><Relationship Id="rId16" Type="http://schemas.openxmlformats.org/officeDocument/2006/relationships/image" Target="../media/image24.svg"/><Relationship Id="rId20" Type="http://schemas.openxmlformats.org/officeDocument/2006/relationships/image" Target="../media/image28.svg"/><Relationship Id="rId29" Type="http://schemas.openxmlformats.org/officeDocument/2006/relationships/image" Target="../media/image3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24" Type="http://schemas.openxmlformats.org/officeDocument/2006/relationships/image" Target="../media/image32.svg"/><Relationship Id="rId32" Type="http://schemas.openxmlformats.org/officeDocument/2006/relationships/image" Target="../media/image3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5.png"/><Relationship Id="rId10" Type="http://schemas.openxmlformats.org/officeDocument/2006/relationships/image" Target="../media/image18.svg"/><Relationship Id="rId19" Type="http://schemas.openxmlformats.org/officeDocument/2006/relationships/image" Target="../media/image27.png"/><Relationship Id="rId31" Type="http://schemas.openxmlformats.org/officeDocument/2006/relationships/image" Target="../media/image3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Relationship Id="rId14" Type="http://schemas.openxmlformats.org/officeDocument/2006/relationships/image" Target="../media/image22.svg"/><Relationship Id="rId22" Type="http://schemas.openxmlformats.org/officeDocument/2006/relationships/image" Target="../media/image30.svg"/><Relationship Id="rId27" Type="http://schemas.openxmlformats.org/officeDocument/2006/relationships/image" Target="../media/image34.svg"/><Relationship Id="rId30" Type="http://schemas.openxmlformats.org/officeDocument/2006/relationships/image" Target="../media/image37.png"/><Relationship Id="rId8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4D188A-BF19-4F3F-B940-B3DF417DE1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is a minimal working example for self-driving laboratories?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CBB4ABB-8566-4C3A-87A0-6D4F9B4327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SDL-Demo: A “Hello, World!” for Autonomous Research Labs</a:t>
            </a:r>
          </a:p>
        </p:txBody>
      </p:sp>
    </p:spTree>
    <p:extLst>
      <p:ext uri="{BB962C8B-B14F-4D97-AF65-F5344CB8AC3E}">
        <p14:creationId xmlns:p14="http://schemas.microsoft.com/office/powerpoint/2010/main" val="398602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37FC4D-4352-4131-944E-2E4A2F671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 are many excellent platforms for low-cost, fully autonomous demonstrations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F4B829-7501-5571-02A8-8D02A0169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881" y="1468815"/>
            <a:ext cx="2078946" cy="16511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817980-6FF4-EE42-45F0-EB05FB124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24" r="50000" b="50527"/>
          <a:stretch/>
        </p:blipFill>
        <p:spPr>
          <a:xfrm>
            <a:off x="219805" y="1468815"/>
            <a:ext cx="2026593" cy="16511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12F8D0-A5BC-E9DB-40FB-922517165C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15" t="30748" b="29388"/>
          <a:stretch/>
        </p:blipFill>
        <p:spPr>
          <a:xfrm>
            <a:off x="5081741" y="1468815"/>
            <a:ext cx="1343542" cy="16380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CF976C-1BC3-C876-C7EA-0530B486AE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24" t="44157" r="42134" b="7348"/>
          <a:stretch/>
        </p:blipFill>
        <p:spPr>
          <a:xfrm>
            <a:off x="2578650" y="4027640"/>
            <a:ext cx="1776726" cy="17704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0370BA-701A-6112-8F88-25565EB28B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5948" y="4027640"/>
            <a:ext cx="1626636" cy="18670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B4FC8A-FAEB-5FC4-2289-020E500B082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265" t="26140" r="30086"/>
          <a:stretch/>
        </p:blipFill>
        <p:spPr>
          <a:xfrm>
            <a:off x="6972483" y="4027640"/>
            <a:ext cx="2099334" cy="124777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ADE2B9E-BBA6-382F-48A3-22B41A0BEC39}"/>
              </a:ext>
            </a:extLst>
          </p:cNvPr>
          <p:cNvSpPr/>
          <p:nvPr/>
        </p:nvSpPr>
        <p:spPr>
          <a:xfrm>
            <a:off x="208141" y="1103317"/>
            <a:ext cx="20499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Oil Droplet (2014)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8A1412-CA49-56A6-0E7A-9D82960DCBFA}"/>
              </a:ext>
            </a:extLst>
          </p:cNvPr>
          <p:cNvSpPr/>
          <p:nvPr/>
        </p:nvSpPr>
        <p:spPr>
          <a:xfrm>
            <a:off x="2590026" y="1103317"/>
            <a:ext cx="19306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Reactions (2018)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D93A49-2EC8-2572-0FE5-E041DEDA9508}"/>
              </a:ext>
            </a:extLst>
          </p:cNvPr>
          <p:cNvSpPr/>
          <p:nvPr/>
        </p:nvSpPr>
        <p:spPr>
          <a:xfrm>
            <a:off x="4768082" y="1103317"/>
            <a:ext cx="19708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Bartender (2018)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98770C-BD2C-BE28-453E-5DC5482C9666}"/>
              </a:ext>
            </a:extLst>
          </p:cNvPr>
          <p:cNvSpPr/>
          <p:nvPr/>
        </p:nvSpPr>
        <p:spPr>
          <a:xfrm>
            <a:off x="2427692" y="3641554"/>
            <a:ext cx="20786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3D Printing (2021)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F04EAD-FAB3-08AF-99B1-B7A06CCFD318}"/>
              </a:ext>
            </a:extLst>
          </p:cNvPr>
          <p:cNvSpPr/>
          <p:nvPr/>
        </p:nvSpPr>
        <p:spPr>
          <a:xfrm>
            <a:off x="4767993" y="3641554"/>
            <a:ext cx="20425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 Kit (2022)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E05BDB-F0F5-EBDE-FBFE-7CC3A4DC63F2}"/>
              </a:ext>
            </a:extLst>
          </p:cNvPr>
          <p:cNvSpPr/>
          <p:nvPr/>
        </p:nvSpPr>
        <p:spPr>
          <a:xfrm>
            <a:off x="7056826" y="3641554"/>
            <a:ext cx="19306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Reactions (2022)</a:t>
            </a:r>
          </a:p>
        </p:txBody>
      </p:sp>
      <p:pic>
        <p:nvPicPr>
          <p:cNvPr id="1026" name="Picture 2" descr="Opentrons | Open-source Lab Automation, under $10,000 | Opentrons">
            <a:extLst>
              <a:ext uri="{FF2B5EF4-FFF2-40B4-BE49-F238E27FC236}">
                <a16:creationId xmlns:a16="http://schemas.microsoft.com/office/drawing/2014/main" id="{58DD8225-0CD2-0EAB-30D0-3CE5CC9AF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895" y="1500367"/>
            <a:ext cx="2245978" cy="183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2FABCCA-C767-0421-79B1-DB30F9D0B31B}"/>
              </a:ext>
            </a:extLst>
          </p:cNvPr>
          <p:cNvSpPr/>
          <p:nvPr/>
        </p:nvSpPr>
        <p:spPr>
          <a:xfrm>
            <a:off x="6678997" y="1096162"/>
            <a:ext cx="25195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Color-matching (2020)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BE739E9-86FC-FAC1-C894-C597E5954C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661" y="4041664"/>
            <a:ext cx="2188880" cy="163945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9AC7CDE-CACD-151E-AD3C-CBCB3C62E18F}"/>
              </a:ext>
            </a:extLst>
          </p:cNvPr>
          <p:cNvSpPr/>
          <p:nvPr/>
        </p:nvSpPr>
        <p:spPr>
          <a:xfrm>
            <a:off x="346418" y="3627530"/>
            <a:ext cx="17038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Titrator (2021)</a:t>
            </a:r>
          </a:p>
        </p:txBody>
      </p:sp>
    </p:spTree>
    <p:extLst>
      <p:ext uri="{BB962C8B-B14F-4D97-AF65-F5344CB8AC3E}">
        <p14:creationId xmlns:p14="http://schemas.microsoft.com/office/powerpoint/2010/main" val="645097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A58C23E-E558-C66A-BEFD-A91A5F488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47880"/>
              </p:ext>
            </p:extLst>
          </p:nvPr>
        </p:nvGraphicFramePr>
        <p:xfrm>
          <a:off x="208142" y="787078"/>
          <a:ext cx="8727719" cy="53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817">
                  <a:extLst>
                    <a:ext uri="{9D8B030D-6E8A-4147-A177-3AD203B41FA5}">
                      <a16:colId xmlns:a16="http://schemas.microsoft.com/office/drawing/2014/main" val="1120141741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1256411425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2018660279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2995456371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3787461642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2425361785"/>
                    </a:ext>
                  </a:extLst>
                </a:gridCol>
                <a:gridCol w="1246817">
                  <a:extLst>
                    <a:ext uri="{9D8B030D-6E8A-4147-A177-3AD203B41FA5}">
                      <a16:colId xmlns:a16="http://schemas.microsoft.com/office/drawing/2014/main" val="2604210352"/>
                    </a:ext>
                  </a:extLst>
                </a:gridCol>
              </a:tblGrid>
              <a:tr h="1060037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Design Vars.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Time(min)/</a:t>
                      </a:r>
                      <a:r>
                        <a:rPr lang="en-US" dirty="0" err="1"/>
                        <a:t>iter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Custom parts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Image processing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457866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59479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710804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149212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833743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4007660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3723575"/>
                  </a:ext>
                </a:extLst>
              </a:tr>
              <a:tr h="6141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140097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8137FC4D-4352-4131-944E-2E4A2F671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 are many excellent platforms for low-cost, fully autonomous demonstrations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F4B829-7501-5571-02A8-8D02A0169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432" y="1909249"/>
            <a:ext cx="969844" cy="7702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817980-6FF4-EE42-45F0-EB05FB124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24" r="50000" b="50527"/>
          <a:stretch/>
        </p:blipFill>
        <p:spPr>
          <a:xfrm>
            <a:off x="760391" y="1909249"/>
            <a:ext cx="945421" cy="7702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12F8D0-A5BC-E9DB-40FB-922517165C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15" t="30748" b="29388"/>
          <a:stretch/>
        </p:blipFill>
        <p:spPr>
          <a:xfrm>
            <a:off x="5440126" y="1905750"/>
            <a:ext cx="626773" cy="7641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CF976C-1BC3-C876-C7EA-0530B486AE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24" t="44157" r="42134" b="7348"/>
          <a:stretch/>
        </p:blipFill>
        <p:spPr>
          <a:xfrm>
            <a:off x="3052586" y="4499894"/>
            <a:ext cx="828855" cy="825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0370BA-701A-6112-8F88-25565EB28B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9847" y="4525663"/>
            <a:ext cx="758838" cy="8709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B4FC8A-FAEB-5FC4-2289-020E500B082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265" t="26140" r="30086"/>
          <a:stretch/>
        </p:blipFill>
        <p:spPr>
          <a:xfrm>
            <a:off x="7532473" y="4360480"/>
            <a:ext cx="979355" cy="58209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ADE2B9E-BBA6-382F-48A3-22B41A0BEC39}"/>
              </a:ext>
            </a:extLst>
          </p:cNvPr>
          <p:cNvSpPr/>
          <p:nvPr/>
        </p:nvSpPr>
        <p:spPr>
          <a:xfrm>
            <a:off x="208141" y="1103317"/>
            <a:ext cx="20499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Oil Droplet (2014)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8A1412-CA49-56A6-0E7A-9D82960DCBFA}"/>
              </a:ext>
            </a:extLst>
          </p:cNvPr>
          <p:cNvSpPr/>
          <p:nvPr/>
        </p:nvSpPr>
        <p:spPr>
          <a:xfrm>
            <a:off x="2590026" y="1103317"/>
            <a:ext cx="19306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Reactions (2018)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D93A49-2EC8-2572-0FE5-E041DEDA9508}"/>
              </a:ext>
            </a:extLst>
          </p:cNvPr>
          <p:cNvSpPr/>
          <p:nvPr/>
        </p:nvSpPr>
        <p:spPr>
          <a:xfrm>
            <a:off x="4768082" y="1103317"/>
            <a:ext cx="19708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Bartender (2018)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98770C-BD2C-BE28-453E-5DC5482C9666}"/>
              </a:ext>
            </a:extLst>
          </p:cNvPr>
          <p:cNvSpPr/>
          <p:nvPr/>
        </p:nvSpPr>
        <p:spPr>
          <a:xfrm>
            <a:off x="2427692" y="3641554"/>
            <a:ext cx="20786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3D Printing (2021)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F04EAD-FAB3-08AF-99B1-B7A06CCFD318}"/>
              </a:ext>
            </a:extLst>
          </p:cNvPr>
          <p:cNvSpPr/>
          <p:nvPr/>
        </p:nvSpPr>
        <p:spPr>
          <a:xfrm>
            <a:off x="4767993" y="3641554"/>
            <a:ext cx="20425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 Kit (2022)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E05BDB-F0F5-EBDE-FBFE-7CC3A4DC63F2}"/>
              </a:ext>
            </a:extLst>
          </p:cNvPr>
          <p:cNvSpPr/>
          <p:nvPr/>
        </p:nvSpPr>
        <p:spPr>
          <a:xfrm>
            <a:off x="7056826" y="3641554"/>
            <a:ext cx="19306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Reactions (2022)</a:t>
            </a:r>
          </a:p>
        </p:txBody>
      </p:sp>
      <p:pic>
        <p:nvPicPr>
          <p:cNvPr id="1026" name="Picture 2" descr="Opentrons | Open-source Lab Automation, under $10,000 | Opentrons">
            <a:extLst>
              <a:ext uri="{FF2B5EF4-FFF2-40B4-BE49-F238E27FC236}">
                <a16:creationId xmlns:a16="http://schemas.microsoft.com/office/drawing/2014/main" id="{58DD8225-0CD2-0EAB-30D0-3CE5CC9AF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002" y="1989565"/>
            <a:ext cx="1047765" cy="8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2FABCCA-C767-0421-79B1-DB30F9D0B31B}"/>
              </a:ext>
            </a:extLst>
          </p:cNvPr>
          <p:cNvSpPr/>
          <p:nvPr/>
        </p:nvSpPr>
        <p:spPr>
          <a:xfrm>
            <a:off x="6678997" y="1096162"/>
            <a:ext cx="25195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Color-matching (2020)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BE739E9-86FC-FAC1-C894-C597E5954C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2537" y="4478983"/>
            <a:ext cx="1021129" cy="76481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9AC7CDE-CACD-151E-AD3C-CBCB3C62E18F}"/>
              </a:ext>
            </a:extLst>
          </p:cNvPr>
          <p:cNvSpPr/>
          <p:nvPr/>
        </p:nvSpPr>
        <p:spPr>
          <a:xfrm>
            <a:off x="346418" y="3627530"/>
            <a:ext cx="17038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Titrator (2021)</a:t>
            </a:r>
          </a:p>
        </p:txBody>
      </p:sp>
    </p:spTree>
    <p:extLst>
      <p:ext uri="{BB962C8B-B14F-4D97-AF65-F5344CB8AC3E}">
        <p14:creationId xmlns:p14="http://schemas.microsoft.com/office/powerpoint/2010/main" val="4282197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37FC4D-4352-4131-944E-2E4A2F671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There are many excellent platforms for low-cost, fully autonomous demonstrations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F4B829-7501-5571-02A8-8D02A0169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247" y="1169434"/>
            <a:ext cx="969844" cy="7702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817980-6FF4-EE42-45F0-EB05FB124D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24" r="50000" b="50527"/>
          <a:stretch/>
        </p:blipFill>
        <p:spPr>
          <a:xfrm>
            <a:off x="2140608" y="1157645"/>
            <a:ext cx="945421" cy="7702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12F8D0-A5BC-E9DB-40FB-922517165C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15" t="30748" b="29388"/>
          <a:stretch/>
        </p:blipFill>
        <p:spPr>
          <a:xfrm>
            <a:off x="8104822" y="1163765"/>
            <a:ext cx="626773" cy="7641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CF976C-1BC3-C876-C7EA-0530B486AE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24" t="44157" r="42134" b="7348"/>
          <a:stretch/>
        </p:blipFill>
        <p:spPr>
          <a:xfrm>
            <a:off x="2198891" y="4236715"/>
            <a:ext cx="828855" cy="8259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0370BA-701A-6112-8F88-25565EB28B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8750" y="4191649"/>
            <a:ext cx="758838" cy="8709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B4FC8A-FAEB-5FC4-2289-020E500B082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265" t="26140" r="30086"/>
          <a:stretch/>
        </p:blipFill>
        <p:spPr>
          <a:xfrm>
            <a:off x="7928531" y="4127568"/>
            <a:ext cx="979355" cy="58209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ADE2B9E-BBA6-382F-48A3-22B41A0BEC39}"/>
              </a:ext>
            </a:extLst>
          </p:cNvPr>
          <p:cNvSpPr/>
          <p:nvPr/>
        </p:nvSpPr>
        <p:spPr>
          <a:xfrm>
            <a:off x="659553" y="686628"/>
            <a:ext cx="20499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Oil Droplet (2014)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8A1412-CA49-56A6-0E7A-9D82960DCBFA}"/>
              </a:ext>
            </a:extLst>
          </p:cNvPr>
          <p:cNvSpPr/>
          <p:nvPr/>
        </p:nvSpPr>
        <p:spPr>
          <a:xfrm>
            <a:off x="3245304" y="686628"/>
            <a:ext cx="288874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Network Reactions (2018)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D93A49-2EC8-2572-0FE5-E041DEDA9508}"/>
              </a:ext>
            </a:extLst>
          </p:cNvPr>
          <p:cNvSpPr/>
          <p:nvPr/>
        </p:nvSpPr>
        <p:spPr>
          <a:xfrm>
            <a:off x="6073214" y="686628"/>
            <a:ext cx="30181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BayesOpt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Bartender (2018)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98770C-BD2C-BE28-453E-5DC5482C9666}"/>
              </a:ext>
            </a:extLst>
          </p:cNvPr>
          <p:cNvSpPr/>
          <p:nvPr/>
        </p:nvSpPr>
        <p:spPr>
          <a:xfrm>
            <a:off x="-7873" y="3641554"/>
            <a:ext cx="33847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Additive Manufacturing (2021)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F04EAD-FAB3-08AF-99B1-B7A06CCFD318}"/>
              </a:ext>
            </a:extLst>
          </p:cNvPr>
          <p:cNvSpPr/>
          <p:nvPr/>
        </p:nvSpPr>
        <p:spPr>
          <a:xfrm>
            <a:off x="3668401" y="3641554"/>
            <a:ext cx="20425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 Kit (2022)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E05BDB-F0F5-EBDE-FBFE-7CC3A4DC63F2}"/>
              </a:ext>
            </a:extLst>
          </p:cNvPr>
          <p:cNvSpPr/>
          <p:nvPr/>
        </p:nvSpPr>
        <p:spPr>
          <a:xfrm>
            <a:off x="6005664" y="3641554"/>
            <a:ext cx="31532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Atinary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SDLabs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Demo (2022)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090B3-0BBB-A672-73D2-25254D458822}"/>
              </a:ext>
            </a:extLst>
          </p:cNvPr>
          <p:cNvSpPr txBox="1"/>
          <p:nvPr/>
        </p:nvSpPr>
        <p:spPr>
          <a:xfrm>
            <a:off x="173620" y="1163539"/>
            <a:ext cx="291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200-500 USD</a:t>
            </a:r>
          </a:p>
          <a:p>
            <a:r>
              <a:rPr lang="en-US" dirty="0"/>
              <a:t>4+ design variables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7BB162-692E-80BD-E3F5-41BA76AD8D83}"/>
              </a:ext>
            </a:extLst>
          </p:cNvPr>
          <p:cNvSpPr txBox="1"/>
          <p:nvPr/>
        </p:nvSpPr>
        <p:spPr>
          <a:xfrm>
            <a:off x="3221635" y="1163539"/>
            <a:ext cx="291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 USD</a:t>
            </a:r>
          </a:p>
          <a:p>
            <a:r>
              <a:rPr lang="en-US" dirty="0"/>
              <a:t>8 design variables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F91187-B409-47AD-4AB6-2766DCDB4808}"/>
              </a:ext>
            </a:extLst>
          </p:cNvPr>
          <p:cNvSpPr txBox="1"/>
          <p:nvPr/>
        </p:nvSpPr>
        <p:spPr>
          <a:xfrm>
            <a:off x="6179004" y="1163539"/>
            <a:ext cx="2912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200-500 USD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7F188C-0773-464B-B99F-9E25BB20D6CD}"/>
              </a:ext>
            </a:extLst>
          </p:cNvPr>
          <p:cNvSpPr txBox="1"/>
          <p:nvPr/>
        </p:nvSpPr>
        <p:spPr>
          <a:xfrm>
            <a:off x="228308" y="4239953"/>
            <a:ext cx="2912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500-1000 USD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178D2C-9D68-733A-B40F-F2C04563D3A9}"/>
              </a:ext>
            </a:extLst>
          </p:cNvPr>
          <p:cNvSpPr txBox="1"/>
          <p:nvPr/>
        </p:nvSpPr>
        <p:spPr>
          <a:xfrm>
            <a:off x="3266595" y="4239953"/>
            <a:ext cx="2912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200-300 USD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2101B7-6849-896F-B5CB-A9D5C799762C}"/>
              </a:ext>
            </a:extLst>
          </p:cNvPr>
          <p:cNvSpPr txBox="1"/>
          <p:nvPr/>
        </p:nvSpPr>
        <p:spPr>
          <a:xfrm>
            <a:off x="6304882" y="4239953"/>
            <a:ext cx="2912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 USD</a:t>
            </a:r>
          </a:p>
        </p:txBody>
      </p:sp>
    </p:spTree>
    <p:extLst>
      <p:ext uri="{BB962C8B-B14F-4D97-AF65-F5344CB8AC3E}">
        <p14:creationId xmlns:p14="http://schemas.microsoft.com/office/powerpoint/2010/main" val="265669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D1A1E-CCE4-BFC6-D7C5-C76789623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F7FE88-6D2A-764E-3CBB-D99CC4C3E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47CF4-B8C3-A2DF-31BB-A9A71B487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3D72-6123-4F18-9998-429E2A888720}" type="slidenum">
              <a:rPr lang="en-US" smtClean="0"/>
              <a:t>5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2F4D78-2359-A97A-7C99-F9E2F5FA8A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135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1889-17CA-74FD-51DC-8A97C7180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C90862-BCDE-663F-E547-12EB52C93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ACE95F-7916-2BFB-93AE-19F7AB161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3D72-6123-4F18-9998-429E2A888720}" type="slidenum">
              <a:rPr lang="en-US" smtClean="0"/>
              <a:t>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1638E3-783F-4FB9-9F0D-FF68487B73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97BEA6-0197-BCF0-D2C6-D2101AC41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601" y="2004790"/>
            <a:ext cx="3043785" cy="240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7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200">
            <a:extLst>
              <a:ext uri="{FF2B5EF4-FFF2-40B4-BE49-F238E27FC236}">
                <a16:creationId xmlns:a16="http://schemas.microsoft.com/office/drawing/2014/main" id="{D802B733-A572-EF60-99F6-AFD385912E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65720" y="767317"/>
            <a:ext cx="1627773" cy="865707"/>
          </a:xfrm>
          <a:custGeom>
            <a:avLst/>
            <a:gdLst>
              <a:gd name="connsiteX0" fmla="*/ 1549480 w 1627773"/>
              <a:gd name="connsiteY0" fmla="*/ 42114 h 865707"/>
              <a:gd name="connsiteX1" fmla="*/ 55960 w 1627773"/>
              <a:gd name="connsiteY1" fmla="*/ 57354 h 865707"/>
              <a:gd name="connsiteX2" fmla="*/ 78820 w 1627773"/>
              <a:gd name="connsiteY2" fmla="*/ 476454 h 865707"/>
              <a:gd name="connsiteX3" fmla="*/ 292180 w 1627773"/>
              <a:gd name="connsiteY3" fmla="*/ 476454 h 865707"/>
              <a:gd name="connsiteX4" fmla="*/ 284560 w 1627773"/>
              <a:gd name="connsiteY4" fmla="*/ 560274 h 865707"/>
              <a:gd name="connsiteX5" fmla="*/ 452200 w 1627773"/>
              <a:gd name="connsiteY5" fmla="*/ 560274 h 865707"/>
              <a:gd name="connsiteX6" fmla="*/ 467440 w 1627773"/>
              <a:gd name="connsiteY6" fmla="*/ 659334 h 865707"/>
              <a:gd name="connsiteX7" fmla="*/ 635080 w 1627773"/>
              <a:gd name="connsiteY7" fmla="*/ 659334 h 865707"/>
              <a:gd name="connsiteX8" fmla="*/ 619840 w 1627773"/>
              <a:gd name="connsiteY8" fmla="*/ 476454 h 865707"/>
              <a:gd name="connsiteX9" fmla="*/ 817960 w 1627773"/>
              <a:gd name="connsiteY9" fmla="*/ 484074 h 865707"/>
              <a:gd name="connsiteX10" fmla="*/ 1000840 w 1627773"/>
              <a:gd name="connsiteY10" fmla="*/ 476454 h 865707"/>
              <a:gd name="connsiteX11" fmla="*/ 1008460 w 1627773"/>
              <a:gd name="connsiteY11" fmla="*/ 666954 h 865707"/>
              <a:gd name="connsiteX12" fmla="*/ 1343740 w 1627773"/>
              <a:gd name="connsiteY12" fmla="*/ 666954 h 865707"/>
              <a:gd name="connsiteX13" fmla="*/ 1336120 w 1627773"/>
              <a:gd name="connsiteY13" fmla="*/ 377394 h 865707"/>
              <a:gd name="connsiteX14" fmla="*/ 1572340 w 1627773"/>
              <a:gd name="connsiteY14" fmla="*/ 369774 h 865707"/>
              <a:gd name="connsiteX15" fmla="*/ 0 w 1627773"/>
              <a:gd name="connsiteY15" fmla="*/ 0 h 865707"/>
              <a:gd name="connsiteX16" fmla="*/ 1627773 w 1627773"/>
              <a:gd name="connsiteY16" fmla="*/ 0 h 865707"/>
              <a:gd name="connsiteX17" fmla="*/ 1627773 w 1627773"/>
              <a:gd name="connsiteY17" fmla="*/ 865707 h 865707"/>
              <a:gd name="connsiteX18" fmla="*/ 0 w 1627773"/>
              <a:gd name="connsiteY18" fmla="*/ 865707 h 86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27773" h="865707">
                <a:moveTo>
                  <a:pt x="1549480" y="42114"/>
                </a:moveTo>
                <a:lnTo>
                  <a:pt x="55960" y="57354"/>
                </a:lnTo>
                <a:lnTo>
                  <a:pt x="78820" y="476454"/>
                </a:lnTo>
                <a:lnTo>
                  <a:pt x="292180" y="476454"/>
                </a:lnTo>
                <a:lnTo>
                  <a:pt x="284560" y="560274"/>
                </a:lnTo>
                <a:lnTo>
                  <a:pt x="452200" y="560274"/>
                </a:lnTo>
                <a:lnTo>
                  <a:pt x="467440" y="659334"/>
                </a:lnTo>
                <a:lnTo>
                  <a:pt x="635080" y="659334"/>
                </a:lnTo>
                <a:lnTo>
                  <a:pt x="619840" y="476454"/>
                </a:lnTo>
                <a:lnTo>
                  <a:pt x="817960" y="484074"/>
                </a:lnTo>
                <a:lnTo>
                  <a:pt x="1000840" y="476454"/>
                </a:lnTo>
                <a:lnTo>
                  <a:pt x="1008460" y="666954"/>
                </a:lnTo>
                <a:lnTo>
                  <a:pt x="1343740" y="666954"/>
                </a:lnTo>
                <a:lnTo>
                  <a:pt x="1336120" y="377394"/>
                </a:lnTo>
                <a:lnTo>
                  <a:pt x="1572340" y="369774"/>
                </a:lnTo>
                <a:close/>
                <a:moveTo>
                  <a:pt x="0" y="0"/>
                </a:moveTo>
                <a:lnTo>
                  <a:pt x="1627773" y="0"/>
                </a:lnTo>
                <a:lnTo>
                  <a:pt x="1627773" y="865707"/>
                </a:lnTo>
                <a:lnTo>
                  <a:pt x="0" y="865707"/>
                </a:lnTo>
                <a:close/>
              </a:path>
            </a:pathLst>
          </a:custGeom>
        </p:spPr>
      </p:pic>
      <p:sp>
        <p:nvSpPr>
          <p:cNvPr id="88" name="Rectangle 1">
            <a:extLst>
              <a:ext uri="{FF2B5EF4-FFF2-40B4-BE49-F238E27FC236}">
                <a16:creationId xmlns:a16="http://schemas.microsoft.com/office/drawing/2014/main" id="{BF582942-DF49-247F-820E-E2A8365B2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202" y="1746100"/>
            <a:ext cx="256602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sensor = AS7341(i2c)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ch415nm = sensor.channel_415nm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ch445nm = sensor.channel_445nm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b="1" dirty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kumimoji="0" lang="en-US" altLang="en-US" sz="1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ch680nm = sensor.channel_680nm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6" name="Graphic 125" descr="Thought bubble outline">
            <a:extLst>
              <a:ext uri="{FF2B5EF4-FFF2-40B4-BE49-F238E27FC236}">
                <a16:creationId xmlns:a16="http://schemas.microsoft.com/office/drawing/2014/main" id="{DA82377E-1DD3-4E91-F85B-2277763D9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684577" y="3777514"/>
            <a:ext cx="2009642" cy="1525603"/>
          </a:xfrm>
          <a:custGeom>
            <a:avLst/>
            <a:gdLst>
              <a:gd name="connsiteX0" fmla="*/ 39455 w 914400"/>
              <a:gd name="connsiteY0" fmla="*/ 593067 h 914400"/>
              <a:gd name="connsiteX1" fmla="*/ 39455 w 914400"/>
              <a:gd name="connsiteY1" fmla="*/ 903894 h 914400"/>
              <a:gd name="connsiteX2" fmla="*/ 342428 w 914400"/>
              <a:gd name="connsiteY2" fmla="*/ 903894 h 914400"/>
              <a:gd name="connsiteX3" fmla="*/ 342428 w 914400"/>
              <a:gd name="connsiteY3" fmla="*/ 593067 h 914400"/>
              <a:gd name="connsiteX4" fmla="*/ 0 w 914400"/>
              <a:gd name="connsiteY4" fmla="*/ 0 h 914400"/>
              <a:gd name="connsiteX5" fmla="*/ 914400 w 914400"/>
              <a:gd name="connsiteY5" fmla="*/ 0 h 914400"/>
              <a:gd name="connsiteX6" fmla="*/ 914400 w 914400"/>
              <a:gd name="connsiteY6" fmla="*/ 914400 h 914400"/>
              <a:gd name="connsiteX7" fmla="*/ 0 w 914400"/>
              <a:gd name="connsiteY7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" h="914400">
                <a:moveTo>
                  <a:pt x="39455" y="593067"/>
                </a:moveTo>
                <a:lnTo>
                  <a:pt x="39455" y="903894"/>
                </a:lnTo>
                <a:lnTo>
                  <a:pt x="342428" y="903894"/>
                </a:lnTo>
                <a:lnTo>
                  <a:pt x="342428" y="593067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3B807B-E8AC-D557-B990-2EE58714F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C2FB62-B06C-73BA-6D2B-DF591632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226C9-DC83-4047-0DEA-C4EF7FE25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13D72-6123-4F18-9998-429E2A888720}" type="slidenum">
              <a:rPr lang="en-US" smtClean="0"/>
              <a:t>7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3DE087-7B17-F6B5-3E82-A70FAF03ED02}"/>
              </a:ext>
            </a:extLst>
          </p:cNvPr>
          <p:cNvSpPr/>
          <p:nvPr/>
        </p:nvSpPr>
        <p:spPr>
          <a:xfrm>
            <a:off x="3799840" y="1548580"/>
            <a:ext cx="1524000" cy="863600"/>
          </a:xfrm>
          <a:prstGeom prst="rect">
            <a:avLst/>
          </a:prstGeom>
          <a:noFill/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8-channel</a:t>
            </a:r>
          </a:p>
          <a:p>
            <a:pPr algn="ctr"/>
            <a:r>
              <a:rPr lang="en-US" dirty="0"/>
              <a:t>light sensor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4DDA15-BA98-FC70-A9AB-860D9CCD4E84}"/>
              </a:ext>
            </a:extLst>
          </p:cNvPr>
          <p:cNvSpPr/>
          <p:nvPr/>
        </p:nvSpPr>
        <p:spPr>
          <a:xfrm>
            <a:off x="3413764" y="4629712"/>
            <a:ext cx="2220242" cy="396738"/>
          </a:xfrm>
          <a:prstGeom prst="rect">
            <a:avLst/>
          </a:prstGeom>
          <a:noFill/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Dimmable RGB LED</a:t>
            </a:r>
          </a:p>
        </p:txBody>
      </p:sp>
      <p:pic>
        <p:nvPicPr>
          <p:cNvPr id="19" name="Graphic 18" descr="Wi-Fi outline">
            <a:extLst>
              <a:ext uri="{FF2B5EF4-FFF2-40B4-BE49-F238E27FC236}">
                <a16:creationId xmlns:a16="http://schemas.microsoft.com/office/drawing/2014/main" id="{C4656CFF-95CD-8A7F-B87E-9EB68568B2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4104640" y="2182163"/>
            <a:ext cx="914400" cy="9144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12ECDEBE-1CDB-A3D6-F02F-ABD33765DC95}"/>
              </a:ext>
            </a:extLst>
          </p:cNvPr>
          <p:cNvGrpSpPr/>
          <p:nvPr/>
        </p:nvGrpSpPr>
        <p:grpSpPr>
          <a:xfrm>
            <a:off x="3749040" y="767713"/>
            <a:ext cx="1628344" cy="863600"/>
            <a:chOff x="3749040" y="930273"/>
            <a:chExt cx="1628344" cy="914400"/>
          </a:xfrm>
        </p:grpSpPr>
        <p:pic>
          <p:nvPicPr>
            <p:cNvPr id="23" name="Graphic 22" descr="Soundwave outline">
              <a:extLst>
                <a:ext uri="{FF2B5EF4-FFF2-40B4-BE49-F238E27FC236}">
                  <a16:creationId xmlns:a16="http://schemas.microsoft.com/office/drawing/2014/main" id="{1DA48F04-D894-DA43-65DB-812D14B5B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749040" y="930273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Soundwave outline">
              <a:extLst>
                <a:ext uri="{FF2B5EF4-FFF2-40B4-BE49-F238E27FC236}">
                  <a16:creationId xmlns:a16="http://schemas.microsoft.com/office/drawing/2014/main" id="{51C2092A-18AA-C3A4-BC83-C2282B7CD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462984" y="930273"/>
              <a:ext cx="914400" cy="914400"/>
            </a:xfrm>
            <a:prstGeom prst="rect">
              <a:avLst/>
            </a:prstGeom>
          </p:spPr>
        </p:pic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BD53BB2-B510-5903-AC9C-E65BC8ED98B5}"/>
              </a:ext>
            </a:extLst>
          </p:cNvPr>
          <p:cNvCxnSpPr>
            <a:cxnSpLocks/>
          </p:cNvCxnSpPr>
          <p:nvPr/>
        </p:nvCxnSpPr>
        <p:spPr>
          <a:xfrm>
            <a:off x="1201579" y="1003303"/>
            <a:ext cx="0" cy="5574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D0DF716-F0DB-1E45-4BA1-B82EA7AE26CB}"/>
              </a:ext>
            </a:extLst>
          </p:cNvPr>
          <p:cNvCxnSpPr>
            <a:cxnSpLocks/>
          </p:cNvCxnSpPr>
          <p:nvPr/>
        </p:nvCxnSpPr>
        <p:spPr>
          <a:xfrm flipH="1" flipV="1">
            <a:off x="1198247" y="1477393"/>
            <a:ext cx="2159232" cy="61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EFF46B9-2014-17AD-C39E-84B808A19873}"/>
              </a:ext>
            </a:extLst>
          </p:cNvPr>
          <p:cNvSpPr txBox="1"/>
          <p:nvPr/>
        </p:nvSpPr>
        <p:spPr>
          <a:xfrm>
            <a:off x="2244751" y="777099"/>
            <a:ext cx="91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target</a:t>
            </a:r>
          </a:p>
        </p:txBody>
      </p:sp>
      <p:pic>
        <p:nvPicPr>
          <p:cNvPr id="52" name="Graphic 51" descr="Processor outline">
            <a:extLst>
              <a:ext uri="{FF2B5EF4-FFF2-40B4-BE49-F238E27FC236}">
                <a16:creationId xmlns:a16="http://schemas.microsoft.com/office/drawing/2014/main" id="{A06D0613-C610-863F-04DE-3F4EFDE883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66685" y="4930303"/>
            <a:ext cx="914400" cy="914400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57E71D96-63D0-F784-6960-54BE7E838205}"/>
              </a:ext>
            </a:extLst>
          </p:cNvPr>
          <p:cNvGrpSpPr/>
          <p:nvPr/>
        </p:nvGrpSpPr>
        <p:grpSpPr>
          <a:xfrm>
            <a:off x="4981085" y="4828081"/>
            <a:ext cx="2679699" cy="559422"/>
            <a:chOff x="5120102" y="4828081"/>
            <a:chExt cx="2679699" cy="559422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B36FBAC-28D2-5428-CE63-551643D7B6F7}"/>
                </a:ext>
              </a:extLst>
            </p:cNvPr>
            <p:cNvCxnSpPr>
              <a:cxnSpLocks/>
              <a:stCxn id="52" idx="3"/>
            </p:cNvCxnSpPr>
            <p:nvPr/>
          </p:nvCxnSpPr>
          <p:spPr>
            <a:xfrm>
              <a:off x="5120102" y="5387503"/>
              <a:ext cx="1431552" cy="0"/>
            </a:xfrm>
            <a:prstGeom prst="line">
              <a:avLst/>
            </a:prstGeom>
            <a:ln w="1905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65EEE106-B0C8-9D78-F03B-4B511B51C11D}"/>
                </a:ext>
              </a:extLst>
            </p:cNvPr>
            <p:cNvCxnSpPr>
              <a:cxnSpLocks/>
            </p:cNvCxnSpPr>
            <p:nvPr/>
          </p:nvCxnSpPr>
          <p:spPr>
            <a:xfrm>
              <a:off x="7799801" y="4828081"/>
              <a:ext cx="0" cy="55942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EDA031D-0835-B891-EF44-3300584F0246}"/>
              </a:ext>
            </a:extLst>
          </p:cNvPr>
          <p:cNvCxnSpPr>
            <a:cxnSpLocks/>
          </p:cNvCxnSpPr>
          <p:nvPr/>
        </p:nvCxnSpPr>
        <p:spPr>
          <a:xfrm>
            <a:off x="5374640" y="1734178"/>
            <a:ext cx="228614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D62B66D-A34A-3CA8-30C8-69F5C4BD19CB}"/>
              </a:ext>
            </a:extLst>
          </p:cNvPr>
          <p:cNvCxnSpPr>
            <a:cxnSpLocks/>
          </p:cNvCxnSpPr>
          <p:nvPr/>
        </p:nvCxnSpPr>
        <p:spPr>
          <a:xfrm>
            <a:off x="7660784" y="1729155"/>
            <a:ext cx="0" cy="111456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4" name="Graphic 53" descr="Cloud Computing outline">
            <a:extLst>
              <a:ext uri="{FF2B5EF4-FFF2-40B4-BE49-F238E27FC236}">
                <a16:creationId xmlns:a16="http://schemas.microsoft.com/office/drawing/2014/main" id="{66DB0D9F-2D28-1553-8171-2EE6D2AF54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03519" y="2698935"/>
            <a:ext cx="1106424" cy="1106424"/>
          </a:xfrm>
          <a:prstGeom prst="rect">
            <a:avLst/>
          </a:prstGeom>
        </p:spPr>
      </p:pic>
      <p:pic>
        <p:nvPicPr>
          <p:cNvPr id="83" name="Graphic 82" descr="Artificial Intelligence outline">
            <a:extLst>
              <a:ext uri="{FF2B5EF4-FFF2-40B4-BE49-F238E27FC236}">
                <a16:creationId xmlns:a16="http://schemas.microsoft.com/office/drawing/2014/main" id="{0CF25D80-4DF8-F655-0C67-F9DE840F7D0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49961" y="4982113"/>
            <a:ext cx="687003" cy="687003"/>
          </a:xfrm>
          <a:prstGeom prst="rect">
            <a:avLst/>
          </a:prstGeom>
        </p:spPr>
      </p:pic>
      <p:sp>
        <p:nvSpPr>
          <p:cNvPr id="84" name="Rectangle 1">
            <a:extLst>
              <a:ext uri="{FF2B5EF4-FFF2-40B4-BE49-F238E27FC236}">
                <a16:creationId xmlns:a16="http://schemas.microsoft.com/office/drawing/2014/main" id="{0C1C9165-D42F-EA85-2DEB-93768B7A4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5934" y="5768730"/>
            <a:ext cx="465604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400"/>
            <a:r>
              <a:rPr lang="de-DE" sz="1200" b="1" dirty="0">
                <a:solidFill>
                  <a:srgbClr val="000000"/>
                </a:solidFill>
                <a:latin typeface="Consolas" panose="020B0609020204030204" pitchFamily="49" charset="0"/>
              </a:rPr>
              <a:t>pixel.fill((R, G, B))</a:t>
            </a:r>
            <a:endParaRPr lang="en-US" sz="12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125" name="Graphic 124" descr="Thought bubble outline">
            <a:extLst>
              <a:ext uri="{FF2B5EF4-FFF2-40B4-BE49-F238E27FC236}">
                <a16:creationId xmlns:a16="http://schemas.microsoft.com/office/drawing/2014/main" id="{A36FC59C-2F32-BB8A-A718-FA34FE1F966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4315" t="64859" r="62552" b="1149"/>
          <a:stretch>
            <a:fillRect/>
          </a:stretch>
        </p:blipFill>
        <p:spPr>
          <a:xfrm>
            <a:off x="6944099" y="4685019"/>
            <a:ext cx="403257" cy="413711"/>
          </a:xfrm>
          <a:custGeom>
            <a:avLst/>
            <a:gdLst>
              <a:gd name="connsiteX0" fmla="*/ 0 w 302973"/>
              <a:gd name="connsiteY0" fmla="*/ 0 h 310827"/>
              <a:gd name="connsiteX1" fmla="*/ 302973 w 302973"/>
              <a:gd name="connsiteY1" fmla="*/ 0 h 310827"/>
              <a:gd name="connsiteX2" fmla="*/ 302973 w 302973"/>
              <a:gd name="connsiteY2" fmla="*/ 310827 h 310827"/>
              <a:gd name="connsiteX3" fmla="*/ 0 w 302973"/>
              <a:gd name="connsiteY3" fmla="*/ 310827 h 3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973" h="310827">
                <a:moveTo>
                  <a:pt x="0" y="0"/>
                </a:moveTo>
                <a:lnTo>
                  <a:pt x="302973" y="0"/>
                </a:lnTo>
                <a:lnTo>
                  <a:pt x="302973" y="310827"/>
                </a:lnTo>
                <a:lnTo>
                  <a:pt x="0" y="310827"/>
                </a:lnTo>
                <a:close/>
              </a:path>
            </a:pathLst>
          </a:custGeom>
        </p:spPr>
      </p:pic>
      <p:pic>
        <p:nvPicPr>
          <p:cNvPr id="154" name="Graphic 153" descr="Atom outline">
            <a:extLst>
              <a:ext uri="{FF2B5EF4-FFF2-40B4-BE49-F238E27FC236}">
                <a16:creationId xmlns:a16="http://schemas.microsoft.com/office/drawing/2014/main" id="{D6EDF13A-476E-FD4B-BD16-D1CA29B2C69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868582" y="2813947"/>
            <a:ext cx="320492" cy="320492"/>
          </a:xfrm>
          <a:prstGeom prst="rect">
            <a:avLst/>
          </a:prstGeom>
        </p:spPr>
      </p:pic>
      <p:grpSp>
        <p:nvGrpSpPr>
          <p:cNvPr id="165" name="Group 164">
            <a:extLst>
              <a:ext uri="{FF2B5EF4-FFF2-40B4-BE49-F238E27FC236}">
                <a16:creationId xmlns:a16="http://schemas.microsoft.com/office/drawing/2014/main" id="{F97F8CDE-CD1D-AE0F-3577-A8CC1640D99E}"/>
              </a:ext>
            </a:extLst>
          </p:cNvPr>
          <p:cNvGrpSpPr/>
          <p:nvPr/>
        </p:nvGrpSpPr>
        <p:grpSpPr>
          <a:xfrm>
            <a:off x="1222773" y="1902362"/>
            <a:ext cx="1741209" cy="3287297"/>
            <a:chOff x="121751" y="-798997"/>
            <a:chExt cx="2429065" cy="4585927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AC916EE9-BDDD-ABDE-EACE-3830F5D4F007}"/>
                </a:ext>
              </a:extLst>
            </p:cNvPr>
            <p:cNvSpPr/>
            <p:nvPr/>
          </p:nvSpPr>
          <p:spPr>
            <a:xfrm>
              <a:off x="1221877" y="1254848"/>
              <a:ext cx="1009072" cy="20606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dk1"/>
                  </a:solidFill>
                </a:rPr>
                <a:t>&lt; $100</a:t>
              </a:r>
            </a:p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dk1"/>
                  </a:solidFill>
                </a:rPr>
                <a:t>&lt; 1 ft</a:t>
              </a:r>
              <a:r>
                <a:rPr lang="en-US" baseline="30000" dirty="0">
                  <a:solidFill>
                    <a:schemeClr val="dk1"/>
                  </a:solidFill>
                </a:rPr>
                <a:t>2</a:t>
              </a:r>
              <a:endParaRPr lang="en-US" dirty="0">
                <a:solidFill>
                  <a:schemeClr val="dk1"/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dk1"/>
                  </a:solidFill>
                </a:rPr>
                <a:t>&lt; 1 </a:t>
              </a:r>
              <a:r>
                <a:rPr lang="en-US" dirty="0" err="1">
                  <a:solidFill>
                    <a:schemeClr val="dk1"/>
                  </a:solidFill>
                </a:rPr>
                <a:t>hr</a:t>
              </a:r>
              <a:endParaRPr lang="en-US" dirty="0">
                <a:solidFill>
                  <a:schemeClr val="dk1"/>
                </a:solidFill>
              </a:endParaRPr>
            </a:p>
          </p:txBody>
        </p:sp>
        <p:pic>
          <p:nvPicPr>
            <p:cNvPr id="159" name="Graphic 158" descr="Triangle Ruler outline">
              <a:extLst>
                <a:ext uri="{FF2B5EF4-FFF2-40B4-BE49-F238E27FC236}">
                  <a16:creationId xmlns:a16="http://schemas.microsoft.com/office/drawing/2014/main" id="{42A25C53-1F58-3F99-454B-DB8132B74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69508" y="2252877"/>
              <a:ext cx="516155" cy="516155"/>
            </a:xfrm>
            <a:prstGeom prst="rect">
              <a:avLst/>
            </a:prstGeom>
          </p:spPr>
        </p:pic>
        <p:pic>
          <p:nvPicPr>
            <p:cNvPr id="161" name="Graphic 160" descr="Money outline">
              <a:extLst>
                <a:ext uri="{FF2B5EF4-FFF2-40B4-BE49-F238E27FC236}">
                  <a16:creationId xmlns:a16="http://schemas.microsoft.com/office/drawing/2014/main" id="{E386F456-2F63-9D3E-AB7D-993EA732D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408631" y="1470288"/>
              <a:ext cx="687003" cy="687003"/>
            </a:xfrm>
            <a:prstGeom prst="rect">
              <a:avLst/>
            </a:prstGeom>
          </p:spPr>
        </p:pic>
        <p:pic>
          <p:nvPicPr>
            <p:cNvPr id="163" name="Graphic 162" descr="Clock outline">
              <a:extLst>
                <a:ext uri="{FF2B5EF4-FFF2-40B4-BE49-F238E27FC236}">
                  <a16:creationId xmlns:a16="http://schemas.microsoft.com/office/drawing/2014/main" id="{04DE3D70-F775-C27F-797F-C3C9A782E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419325" y="2985226"/>
              <a:ext cx="687003" cy="687003"/>
            </a:xfrm>
            <a:prstGeom prst="rect">
              <a:avLst/>
            </a:prstGeom>
          </p:spPr>
        </p:pic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49C9DEF2-F8AB-721C-249A-26DBE09D33F8}"/>
                </a:ext>
              </a:extLst>
            </p:cNvPr>
            <p:cNvSpPr/>
            <p:nvPr/>
          </p:nvSpPr>
          <p:spPr>
            <a:xfrm>
              <a:off x="121751" y="-798997"/>
              <a:ext cx="2429065" cy="4585927"/>
            </a:xfrm>
            <a:custGeom>
              <a:avLst/>
              <a:gdLst>
                <a:gd name="connsiteX0" fmla="*/ 0 w 2429065"/>
                <a:gd name="connsiteY0" fmla="*/ 0 h 4585927"/>
                <a:gd name="connsiteX1" fmla="*/ 485813 w 2429065"/>
                <a:gd name="connsiteY1" fmla="*/ 0 h 4585927"/>
                <a:gd name="connsiteX2" fmla="*/ 947335 w 2429065"/>
                <a:gd name="connsiteY2" fmla="*/ 0 h 4585927"/>
                <a:gd name="connsiteX3" fmla="*/ 1408858 w 2429065"/>
                <a:gd name="connsiteY3" fmla="*/ 0 h 4585927"/>
                <a:gd name="connsiteX4" fmla="*/ 1846089 w 2429065"/>
                <a:gd name="connsiteY4" fmla="*/ 0 h 4585927"/>
                <a:gd name="connsiteX5" fmla="*/ 2429065 w 2429065"/>
                <a:gd name="connsiteY5" fmla="*/ 0 h 4585927"/>
                <a:gd name="connsiteX6" fmla="*/ 2429065 w 2429065"/>
                <a:gd name="connsiteY6" fmla="*/ 619100 h 4585927"/>
                <a:gd name="connsiteX7" fmla="*/ 2429065 w 2429065"/>
                <a:gd name="connsiteY7" fmla="*/ 1284060 h 4585927"/>
                <a:gd name="connsiteX8" fmla="*/ 2429065 w 2429065"/>
                <a:gd name="connsiteY8" fmla="*/ 1765582 h 4585927"/>
                <a:gd name="connsiteX9" fmla="*/ 2429065 w 2429065"/>
                <a:gd name="connsiteY9" fmla="*/ 2292964 h 4585927"/>
                <a:gd name="connsiteX10" fmla="*/ 2429065 w 2429065"/>
                <a:gd name="connsiteY10" fmla="*/ 2866204 h 4585927"/>
                <a:gd name="connsiteX11" fmla="*/ 2429065 w 2429065"/>
                <a:gd name="connsiteY11" fmla="*/ 3485305 h 4585927"/>
                <a:gd name="connsiteX12" fmla="*/ 2429065 w 2429065"/>
                <a:gd name="connsiteY12" fmla="*/ 4058545 h 4585927"/>
                <a:gd name="connsiteX13" fmla="*/ 2429065 w 2429065"/>
                <a:gd name="connsiteY13" fmla="*/ 4585927 h 4585927"/>
                <a:gd name="connsiteX14" fmla="*/ 1894671 w 2429065"/>
                <a:gd name="connsiteY14" fmla="*/ 4585927 h 4585927"/>
                <a:gd name="connsiteX15" fmla="*/ 1408858 w 2429065"/>
                <a:gd name="connsiteY15" fmla="*/ 4585927 h 4585927"/>
                <a:gd name="connsiteX16" fmla="*/ 971626 w 2429065"/>
                <a:gd name="connsiteY16" fmla="*/ 4585927 h 4585927"/>
                <a:gd name="connsiteX17" fmla="*/ 558685 w 2429065"/>
                <a:gd name="connsiteY17" fmla="*/ 4585927 h 4585927"/>
                <a:gd name="connsiteX18" fmla="*/ 0 w 2429065"/>
                <a:gd name="connsiteY18" fmla="*/ 4585927 h 4585927"/>
                <a:gd name="connsiteX19" fmla="*/ 0 w 2429065"/>
                <a:gd name="connsiteY19" fmla="*/ 4104405 h 4585927"/>
                <a:gd name="connsiteX20" fmla="*/ 0 w 2429065"/>
                <a:gd name="connsiteY20" fmla="*/ 3439445 h 4585927"/>
                <a:gd name="connsiteX21" fmla="*/ 0 w 2429065"/>
                <a:gd name="connsiteY21" fmla="*/ 2774486 h 4585927"/>
                <a:gd name="connsiteX22" fmla="*/ 0 w 2429065"/>
                <a:gd name="connsiteY22" fmla="*/ 2201245 h 4585927"/>
                <a:gd name="connsiteX23" fmla="*/ 0 w 2429065"/>
                <a:gd name="connsiteY23" fmla="*/ 1765582 h 4585927"/>
                <a:gd name="connsiteX24" fmla="*/ 0 w 2429065"/>
                <a:gd name="connsiteY24" fmla="*/ 1329919 h 4585927"/>
                <a:gd name="connsiteX25" fmla="*/ 0 w 2429065"/>
                <a:gd name="connsiteY25" fmla="*/ 756678 h 4585927"/>
                <a:gd name="connsiteX26" fmla="*/ 0 w 2429065"/>
                <a:gd name="connsiteY26" fmla="*/ 0 h 458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29065" h="4585927" extrusionOk="0">
                  <a:moveTo>
                    <a:pt x="0" y="0"/>
                  </a:moveTo>
                  <a:cubicBezTo>
                    <a:pt x="242035" y="-54339"/>
                    <a:pt x="306850" y="28494"/>
                    <a:pt x="485813" y="0"/>
                  </a:cubicBezTo>
                  <a:cubicBezTo>
                    <a:pt x="664776" y="-28494"/>
                    <a:pt x="735530" y="21787"/>
                    <a:pt x="947335" y="0"/>
                  </a:cubicBezTo>
                  <a:cubicBezTo>
                    <a:pt x="1159140" y="-21787"/>
                    <a:pt x="1187238" y="26757"/>
                    <a:pt x="1408858" y="0"/>
                  </a:cubicBezTo>
                  <a:cubicBezTo>
                    <a:pt x="1630478" y="-26757"/>
                    <a:pt x="1733611" y="39413"/>
                    <a:pt x="1846089" y="0"/>
                  </a:cubicBezTo>
                  <a:cubicBezTo>
                    <a:pt x="1958567" y="-39413"/>
                    <a:pt x="2236870" y="19234"/>
                    <a:pt x="2429065" y="0"/>
                  </a:cubicBezTo>
                  <a:cubicBezTo>
                    <a:pt x="2490733" y="123958"/>
                    <a:pt x="2392495" y="338209"/>
                    <a:pt x="2429065" y="619100"/>
                  </a:cubicBezTo>
                  <a:cubicBezTo>
                    <a:pt x="2465635" y="899991"/>
                    <a:pt x="2415092" y="1044215"/>
                    <a:pt x="2429065" y="1284060"/>
                  </a:cubicBezTo>
                  <a:cubicBezTo>
                    <a:pt x="2443038" y="1523905"/>
                    <a:pt x="2419483" y="1534330"/>
                    <a:pt x="2429065" y="1765582"/>
                  </a:cubicBezTo>
                  <a:cubicBezTo>
                    <a:pt x="2438647" y="1996834"/>
                    <a:pt x="2397791" y="2106205"/>
                    <a:pt x="2429065" y="2292964"/>
                  </a:cubicBezTo>
                  <a:cubicBezTo>
                    <a:pt x="2460339" y="2479723"/>
                    <a:pt x="2397633" y="2751087"/>
                    <a:pt x="2429065" y="2866204"/>
                  </a:cubicBezTo>
                  <a:cubicBezTo>
                    <a:pt x="2460497" y="2981321"/>
                    <a:pt x="2395210" y="3297384"/>
                    <a:pt x="2429065" y="3485305"/>
                  </a:cubicBezTo>
                  <a:cubicBezTo>
                    <a:pt x="2462920" y="3673226"/>
                    <a:pt x="2399296" y="3902152"/>
                    <a:pt x="2429065" y="4058545"/>
                  </a:cubicBezTo>
                  <a:cubicBezTo>
                    <a:pt x="2458834" y="4214938"/>
                    <a:pt x="2374601" y="4345251"/>
                    <a:pt x="2429065" y="4585927"/>
                  </a:cubicBezTo>
                  <a:cubicBezTo>
                    <a:pt x="2282801" y="4639057"/>
                    <a:pt x="2100699" y="4575937"/>
                    <a:pt x="1894671" y="4585927"/>
                  </a:cubicBezTo>
                  <a:cubicBezTo>
                    <a:pt x="1688643" y="4595917"/>
                    <a:pt x="1612458" y="4529577"/>
                    <a:pt x="1408858" y="4585927"/>
                  </a:cubicBezTo>
                  <a:cubicBezTo>
                    <a:pt x="1205258" y="4642277"/>
                    <a:pt x="1103875" y="4549442"/>
                    <a:pt x="971626" y="4585927"/>
                  </a:cubicBezTo>
                  <a:cubicBezTo>
                    <a:pt x="839377" y="4622412"/>
                    <a:pt x="705982" y="4568146"/>
                    <a:pt x="558685" y="4585927"/>
                  </a:cubicBezTo>
                  <a:cubicBezTo>
                    <a:pt x="411388" y="4603708"/>
                    <a:pt x="123988" y="4566255"/>
                    <a:pt x="0" y="4585927"/>
                  </a:cubicBezTo>
                  <a:cubicBezTo>
                    <a:pt x="-33278" y="4379515"/>
                    <a:pt x="55901" y="4264571"/>
                    <a:pt x="0" y="4104405"/>
                  </a:cubicBezTo>
                  <a:cubicBezTo>
                    <a:pt x="-55901" y="3944239"/>
                    <a:pt x="12125" y="3659376"/>
                    <a:pt x="0" y="3439445"/>
                  </a:cubicBezTo>
                  <a:cubicBezTo>
                    <a:pt x="-12125" y="3219514"/>
                    <a:pt x="27820" y="2969618"/>
                    <a:pt x="0" y="2774486"/>
                  </a:cubicBezTo>
                  <a:cubicBezTo>
                    <a:pt x="-27820" y="2579354"/>
                    <a:pt x="67237" y="2341558"/>
                    <a:pt x="0" y="2201245"/>
                  </a:cubicBezTo>
                  <a:cubicBezTo>
                    <a:pt x="-67237" y="2060932"/>
                    <a:pt x="37225" y="1922115"/>
                    <a:pt x="0" y="1765582"/>
                  </a:cubicBezTo>
                  <a:cubicBezTo>
                    <a:pt x="-37225" y="1609049"/>
                    <a:pt x="46158" y="1489968"/>
                    <a:pt x="0" y="1329919"/>
                  </a:cubicBezTo>
                  <a:cubicBezTo>
                    <a:pt x="-46158" y="1169870"/>
                    <a:pt x="49827" y="985902"/>
                    <a:pt x="0" y="756678"/>
                  </a:cubicBezTo>
                  <a:cubicBezTo>
                    <a:pt x="-49827" y="527454"/>
                    <a:pt x="10560" y="331759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83324117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C6A5302C-F86D-B374-A2AD-156AC8E8728F}"/>
              </a:ext>
            </a:extLst>
          </p:cNvPr>
          <p:cNvCxnSpPr>
            <a:cxnSpLocks/>
          </p:cNvCxnSpPr>
          <p:nvPr/>
        </p:nvCxnSpPr>
        <p:spPr>
          <a:xfrm>
            <a:off x="7165237" y="5387503"/>
            <a:ext cx="495547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01785841-268D-0209-DCE3-B106A96C0104}"/>
              </a:ext>
            </a:extLst>
          </p:cNvPr>
          <p:cNvCxnSpPr>
            <a:cxnSpLocks/>
          </p:cNvCxnSpPr>
          <p:nvPr/>
        </p:nvCxnSpPr>
        <p:spPr>
          <a:xfrm>
            <a:off x="7660784" y="3709035"/>
            <a:ext cx="0" cy="2337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66671AB8-9E0D-8DA7-4F0E-C0D0164C2597}"/>
                  </a:ext>
                </a:extLst>
              </p:cNvPr>
              <p:cNvSpPr/>
              <p:nvPr/>
            </p:nvSpPr>
            <p:spPr>
              <a:xfrm>
                <a:off x="3342062" y="1311936"/>
                <a:ext cx="340478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66671AB8-9E0D-8DA7-4F0E-C0D0164C25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062" y="1311936"/>
                <a:ext cx="340478" cy="338554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8" name="TextBox 197">
            <a:extLst>
              <a:ext uri="{FF2B5EF4-FFF2-40B4-BE49-F238E27FC236}">
                <a16:creationId xmlns:a16="http://schemas.microsoft.com/office/drawing/2014/main" id="{82F10653-1250-5D10-8AA3-2187151704B4}"/>
              </a:ext>
            </a:extLst>
          </p:cNvPr>
          <p:cNvSpPr txBox="1"/>
          <p:nvPr/>
        </p:nvSpPr>
        <p:spPr>
          <a:xfrm>
            <a:off x="6015504" y="3092015"/>
            <a:ext cx="1399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physics</a:t>
            </a:r>
          </a:p>
          <a:p>
            <a:pPr algn="ctr"/>
            <a:r>
              <a:rPr lang="en-US" dirty="0"/>
              <a:t>simulations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BF9F28F-BA9F-B7F4-9121-59DE5CC8E1EC}"/>
              </a:ext>
            </a:extLst>
          </p:cNvPr>
          <p:cNvGrpSpPr/>
          <p:nvPr/>
        </p:nvGrpSpPr>
        <p:grpSpPr>
          <a:xfrm>
            <a:off x="3237725" y="3057219"/>
            <a:ext cx="2743200" cy="1045466"/>
            <a:chOff x="3237725" y="3057219"/>
            <a:chExt cx="2743200" cy="1045466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D5C96A7-D34B-29E5-7FB1-CF83700ADFBF}"/>
                </a:ext>
              </a:extLst>
            </p:cNvPr>
            <p:cNvSpPr/>
            <p:nvPr/>
          </p:nvSpPr>
          <p:spPr>
            <a:xfrm>
              <a:off x="3836604" y="3416427"/>
              <a:ext cx="1263186" cy="682325"/>
            </a:xfrm>
            <a:custGeom>
              <a:avLst/>
              <a:gdLst>
                <a:gd name="connsiteX0" fmla="*/ 0 w 861060"/>
                <a:gd name="connsiteY0" fmla="*/ 961897 h 995312"/>
                <a:gd name="connsiteX1" fmla="*/ 243840 w 861060"/>
                <a:gd name="connsiteY1" fmla="*/ 878077 h 995312"/>
                <a:gd name="connsiteX2" fmla="*/ 358140 w 861060"/>
                <a:gd name="connsiteY2" fmla="*/ 1777 h 995312"/>
                <a:gd name="connsiteX3" fmla="*/ 426720 w 861060"/>
                <a:gd name="connsiteY3" fmla="*/ 657097 h 995312"/>
                <a:gd name="connsiteX4" fmla="*/ 541020 w 861060"/>
                <a:gd name="connsiteY4" fmla="*/ 878077 h 995312"/>
                <a:gd name="connsiteX5" fmla="*/ 861060 w 861060"/>
                <a:gd name="connsiteY5" fmla="*/ 977137 h 995312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55345"/>
                <a:gd name="connsiteY0" fmla="*/ 961897 h 967612"/>
                <a:gd name="connsiteX1" fmla="*/ 243840 w 855345"/>
                <a:gd name="connsiteY1" fmla="*/ 878077 h 967612"/>
                <a:gd name="connsiteX2" fmla="*/ 358140 w 855345"/>
                <a:gd name="connsiteY2" fmla="*/ 1777 h 967612"/>
                <a:gd name="connsiteX3" fmla="*/ 426720 w 855345"/>
                <a:gd name="connsiteY3" fmla="*/ 657097 h 967612"/>
                <a:gd name="connsiteX4" fmla="*/ 541020 w 855345"/>
                <a:gd name="connsiteY4" fmla="*/ 878077 h 967612"/>
                <a:gd name="connsiteX5" fmla="*/ 855345 w 855345"/>
                <a:gd name="connsiteY5" fmla="*/ 967612 h 967612"/>
                <a:gd name="connsiteX0" fmla="*/ 0 w 660969"/>
                <a:gd name="connsiteY0" fmla="*/ 961897 h 967083"/>
                <a:gd name="connsiteX1" fmla="*/ 243840 w 660969"/>
                <a:gd name="connsiteY1" fmla="*/ 878077 h 967083"/>
                <a:gd name="connsiteX2" fmla="*/ 358140 w 660969"/>
                <a:gd name="connsiteY2" fmla="*/ 1777 h 967083"/>
                <a:gd name="connsiteX3" fmla="*/ 426720 w 660969"/>
                <a:gd name="connsiteY3" fmla="*/ 657097 h 967083"/>
                <a:gd name="connsiteX4" fmla="*/ 541020 w 660969"/>
                <a:gd name="connsiteY4" fmla="*/ 878077 h 967083"/>
                <a:gd name="connsiteX5" fmla="*/ 660969 w 660969"/>
                <a:gd name="connsiteY5" fmla="*/ 916312 h 967083"/>
                <a:gd name="connsiteX0" fmla="*/ 0 w 660969"/>
                <a:gd name="connsiteY0" fmla="*/ 961897 h 967083"/>
                <a:gd name="connsiteX1" fmla="*/ 243840 w 660969"/>
                <a:gd name="connsiteY1" fmla="*/ 878077 h 967083"/>
                <a:gd name="connsiteX2" fmla="*/ 358140 w 660969"/>
                <a:gd name="connsiteY2" fmla="*/ 1777 h 967083"/>
                <a:gd name="connsiteX3" fmla="*/ 426720 w 660969"/>
                <a:gd name="connsiteY3" fmla="*/ 657097 h 967083"/>
                <a:gd name="connsiteX4" fmla="*/ 541020 w 660969"/>
                <a:gd name="connsiteY4" fmla="*/ 878077 h 967083"/>
                <a:gd name="connsiteX5" fmla="*/ 660969 w 660969"/>
                <a:gd name="connsiteY5" fmla="*/ 916312 h 967083"/>
                <a:gd name="connsiteX0" fmla="*/ 0 w 660969"/>
                <a:gd name="connsiteY0" fmla="*/ 961897 h 967083"/>
                <a:gd name="connsiteX1" fmla="*/ 243840 w 660969"/>
                <a:gd name="connsiteY1" fmla="*/ 878077 h 967083"/>
                <a:gd name="connsiteX2" fmla="*/ 358140 w 660969"/>
                <a:gd name="connsiteY2" fmla="*/ 1777 h 967083"/>
                <a:gd name="connsiteX3" fmla="*/ 426720 w 660969"/>
                <a:gd name="connsiteY3" fmla="*/ 657097 h 967083"/>
                <a:gd name="connsiteX4" fmla="*/ 541020 w 660969"/>
                <a:gd name="connsiteY4" fmla="*/ 878077 h 967083"/>
                <a:gd name="connsiteX5" fmla="*/ 660969 w 660969"/>
                <a:gd name="connsiteY5" fmla="*/ 916312 h 967083"/>
                <a:gd name="connsiteX0" fmla="*/ 0 w 660969"/>
                <a:gd name="connsiteY0" fmla="*/ 961897 h 967083"/>
                <a:gd name="connsiteX1" fmla="*/ 243840 w 660969"/>
                <a:gd name="connsiteY1" fmla="*/ 878077 h 967083"/>
                <a:gd name="connsiteX2" fmla="*/ 358140 w 660969"/>
                <a:gd name="connsiteY2" fmla="*/ 1777 h 967083"/>
                <a:gd name="connsiteX3" fmla="*/ 426720 w 660969"/>
                <a:gd name="connsiteY3" fmla="*/ 657097 h 967083"/>
                <a:gd name="connsiteX4" fmla="*/ 541020 w 660969"/>
                <a:gd name="connsiteY4" fmla="*/ 878077 h 967083"/>
                <a:gd name="connsiteX5" fmla="*/ 660969 w 660969"/>
                <a:gd name="connsiteY5" fmla="*/ 916312 h 96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969" h="967083">
                  <a:moveTo>
                    <a:pt x="0" y="961897"/>
                  </a:moveTo>
                  <a:cubicBezTo>
                    <a:pt x="117475" y="951737"/>
                    <a:pt x="148590" y="1012697"/>
                    <a:pt x="243840" y="878077"/>
                  </a:cubicBezTo>
                  <a:cubicBezTo>
                    <a:pt x="339090" y="743457"/>
                    <a:pt x="327660" y="38607"/>
                    <a:pt x="358140" y="1777"/>
                  </a:cubicBezTo>
                  <a:cubicBezTo>
                    <a:pt x="388620" y="-35053"/>
                    <a:pt x="396240" y="511047"/>
                    <a:pt x="426720" y="657097"/>
                  </a:cubicBezTo>
                  <a:cubicBezTo>
                    <a:pt x="457200" y="803147"/>
                    <a:pt x="468630" y="824737"/>
                    <a:pt x="541020" y="878077"/>
                  </a:cubicBezTo>
                  <a:cubicBezTo>
                    <a:pt x="582509" y="904417"/>
                    <a:pt x="597949" y="904253"/>
                    <a:pt x="660969" y="916312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B61A22D-33E0-C372-4C65-E79121EB4779}"/>
                </a:ext>
              </a:extLst>
            </p:cNvPr>
            <p:cNvSpPr/>
            <p:nvPr/>
          </p:nvSpPr>
          <p:spPr>
            <a:xfrm>
              <a:off x="3390017" y="3690051"/>
              <a:ext cx="712786" cy="408642"/>
            </a:xfrm>
            <a:custGeom>
              <a:avLst/>
              <a:gdLst>
                <a:gd name="connsiteX0" fmla="*/ 0 w 490220"/>
                <a:gd name="connsiteY0" fmla="*/ 952546 h 957626"/>
                <a:gd name="connsiteX1" fmla="*/ 142240 w 490220"/>
                <a:gd name="connsiteY1" fmla="*/ 795066 h 957626"/>
                <a:gd name="connsiteX2" fmla="*/ 248920 w 490220"/>
                <a:gd name="connsiteY2" fmla="*/ 46 h 957626"/>
                <a:gd name="connsiteX3" fmla="*/ 363220 w 490220"/>
                <a:gd name="connsiteY3" fmla="*/ 833166 h 957626"/>
                <a:gd name="connsiteX4" fmla="*/ 490220 w 490220"/>
                <a:gd name="connsiteY4" fmla="*/ 957626 h 95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220" h="957626">
                  <a:moveTo>
                    <a:pt x="0" y="952546"/>
                  </a:moveTo>
                  <a:cubicBezTo>
                    <a:pt x="50376" y="953181"/>
                    <a:pt x="100753" y="953816"/>
                    <a:pt x="142240" y="795066"/>
                  </a:cubicBezTo>
                  <a:cubicBezTo>
                    <a:pt x="183727" y="636316"/>
                    <a:pt x="212090" y="-6304"/>
                    <a:pt x="248920" y="46"/>
                  </a:cubicBezTo>
                  <a:cubicBezTo>
                    <a:pt x="285750" y="6396"/>
                    <a:pt x="323003" y="673569"/>
                    <a:pt x="363220" y="833166"/>
                  </a:cubicBezTo>
                  <a:cubicBezTo>
                    <a:pt x="403437" y="992763"/>
                    <a:pt x="468207" y="941963"/>
                    <a:pt x="490220" y="9576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F48ED93-A553-FA49-99D1-2D79E3190FF8}"/>
                </a:ext>
              </a:extLst>
            </p:cNvPr>
            <p:cNvSpPr/>
            <p:nvPr/>
          </p:nvSpPr>
          <p:spPr>
            <a:xfrm flipH="1">
              <a:off x="5074834" y="3553443"/>
              <a:ext cx="881204" cy="548842"/>
            </a:xfrm>
            <a:custGeom>
              <a:avLst/>
              <a:gdLst>
                <a:gd name="connsiteX0" fmla="*/ 0 w 861060"/>
                <a:gd name="connsiteY0" fmla="*/ 961897 h 995312"/>
                <a:gd name="connsiteX1" fmla="*/ 243840 w 861060"/>
                <a:gd name="connsiteY1" fmla="*/ 878077 h 995312"/>
                <a:gd name="connsiteX2" fmla="*/ 358140 w 861060"/>
                <a:gd name="connsiteY2" fmla="*/ 1777 h 995312"/>
                <a:gd name="connsiteX3" fmla="*/ 426720 w 861060"/>
                <a:gd name="connsiteY3" fmla="*/ 657097 h 995312"/>
                <a:gd name="connsiteX4" fmla="*/ 541020 w 861060"/>
                <a:gd name="connsiteY4" fmla="*/ 878077 h 995312"/>
                <a:gd name="connsiteX5" fmla="*/ 861060 w 861060"/>
                <a:gd name="connsiteY5" fmla="*/ 977137 h 995312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67083"/>
                <a:gd name="connsiteX1" fmla="*/ 243840 w 861060"/>
                <a:gd name="connsiteY1" fmla="*/ 878077 h 967083"/>
                <a:gd name="connsiteX2" fmla="*/ 358140 w 861060"/>
                <a:gd name="connsiteY2" fmla="*/ 1777 h 967083"/>
                <a:gd name="connsiteX3" fmla="*/ 426720 w 861060"/>
                <a:gd name="connsiteY3" fmla="*/ 657097 h 967083"/>
                <a:gd name="connsiteX4" fmla="*/ 541020 w 861060"/>
                <a:gd name="connsiteY4" fmla="*/ 878077 h 967083"/>
                <a:gd name="connsiteX5" fmla="*/ 861060 w 861060"/>
                <a:gd name="connsiteY5" fmla="*/ 965707 h 967083"/>
                <a:gd name="connsiteX0" fmla="*/ 0 w 611254"/>
                <a:gd name="connsiteY0" fmla="*/ 961897 h 967083"/>
                <a:gd name="connsiteX1" fmla="*/ 243840 w 611254"/>
                <a:gd name="connsiteY1" fmla="*/ 878077 h 967083"/>
                <a:gd name="connsiteX2" fmla="*/ 358140 w 611254"/>
                <a:gd name="connsiteY2" fmla="*/ 1777 h 967083"/>
                <a:gd name="connsiteX3" fmla="*/ 426720 w 611254"/>
                <a:gd name="connsiteY3" fmla="*/ 657097 h 967083"/>
                <a:gd name="connsiteX4" fmla="*/ 541020 w 611254"/>
                <a:gd name="connsiteY4" fmla="*/ 878077 h 967083"/>
                <a:gd name="connsiteX5" fmla="*/ 611254 w 611254"/>
                <a:gd name="connsiteY5" fmla="*/ 901930 h 967083"/>
                <a:gd name="connsiteX0" fmla="*/ 0 w 611254"/>
                <a:gd name="connsiteY0" fmla="*/ 961897 h 967083"/>
                <a:gd name="connsiteX1" fmla="*/ 243840 w 611254"/>
                <a:gd name="connsiteY1" fmla="*/ 878077 h 967083"/>
                <a:gd name="connsiteX2" fmla="*/ 358140 w 611254"/>
                <a:gd name="connsiteY2" fmla="*/ 1777 h 967083"/>
                <a:gd name="connsiteX3" fmla="*/ 426720 w 611254"/>
                <a:gd name="connsiteY3" fmla="*/ 657097 h 967083"/>
                <a:gd name="connsiteX4" fmla="*/ 541020 w 611254"/>
                <a:gd name="connsiteY4" fmla="*/ 878077 h 967083"/>
                <a:gd name="connsiteX5" fmla="*/ 611254 w 611254"/>
                <a:gd name="connsiteY5" fmla="*/ 901930 h 967083"/>
                <a:gd name="connsiteX0" fmla="*/ 0 w 611254"/>
                <a:gd name="connsiteY0" fmla="*/ 961897 h 967083"/>
                <a:gd name="connsiteX1" fmla="*/ 243840 w 611254"/>
                <a:gd name="connsiteY1" fmla="*/ 878077 h 967083"/>
                <a:gd name="connsiteX2" fmla="*/ 358140 w 611254"/>
                <a:gd name="connsiteY2" fmla="*/ 1777 h 967083"/>
                <a:gd name="connsiteX3" fmla="*/ 426720 w 611254"/>
                <a:gd name="connsiteY3" fmla="*/ 657097 h 967083"/>
                <a:gd name="connsiteX4" fmla="*/ 541020 w 611254"/>
                <a:gd name="connsiteY4" fmla="*/ 878077 h 967083"/>
                <a:gd name="connsiteX5" fmla="*/ 611254 w 611254"/>
                <a:gd name="connsiteY5" fmla="*/ 901930 h 967083"/>
                <a:gd name="connsiteX0" fmla="*/ 0 w 611254"/>
                <a:gd name="connsiteY0" fmla="*/ 961897 h 967083"/>
                <a:gd name="connsiteX1" fmla="*/ 243840 w 611254"/>
                <a:gd name="connsiteY1" fmla="*/ 878077 h 967083"/>
                <a:gd name="connsiteX2" fmla="*/ 358140 w 611254"/>
                <a:gd name="connsiteY2" fmla="*/ 1777 h 967083"/>
                <a:gd name="connsiteX3" fmla="*/ 426720 w 611254"/>
                <a:gd name="connsiteY3" fmla="*/ 657097 h 967083"/>
                <a:gd name="connsiteX4" fmla="*/ 541020 w 611254"/>
                <a:gd name="connsiteY4" fmla="*/ 878077 h 967083"/>
                <a:gd name="connsiteX5" fmla="*/ 611254 w 611254"/>
                <a:gd name="connsiteY5" fmla="*/ 901930 h 967083"/>
                <a:gd name="connsiteX0" fmla="*/ 0 w 593888"/>
                <a:gd name="connsiteY0" fmla="*/ 961897 h 967083"/>
                <a:gd name="connsiteX1" fmla="*/ 243840 w 593888"/>
                <a:gd name="connsiteY1" fmla="*/ 878077 h 967083"/>
                <a:gd name="connsiteX2" fmla="*/ 358140 w 593888"/>
                <a:gd name="connsiteY2" fmla="*/ 1777 h 967083"/>
                <a:gd name="connsiteX3" fmla="*/ 426720 w 593888"/>
                <a:gd name="connsiteY3" fmla="*/ 657097 h 967083"/>
                <a:gd name="connsiteX4" fmla="*/ 541020 w 593888"/>
                <a:gd name="connsiteY4" fmla="*/ 878077 h 967083"/>
                <a:gd name="connsiteX5" fmla="*/ 593888 w 593888"/>
                <a:gd name="connsiteY5" fmla="*/ 888503 h 967083"/>
                <a:gd name="connsiteX0" fmla="*/ 0 w 616598"/>
                <a:gd name="connsiteY0" fmla="*/ 961897 h 967083"/>
                <a:gd name="connsiteX1" fmla="*/ 243840 w 616598"/>
                <a:gd name="connsiteY1" fmla="*/ 878077 h 967083"/>
                <a:gd name="connsiteX2" fmla="*/ 358140 w 616598"/>
                <a:gd name="connsiteY2" fmla="*/ 1777 h 967083"/>
                <a:gd name="connsiteX3" fmla="*/ 426720 w 616598"/>
                <a:gd name="connsiteY3" fmla="*/ 657097 h 967083"/>
                <a:gd name="connsiteX4" fmla="*/ 541020 w 616598"/>
                <a:gd name="connsiteY4" fmla="*/ 878077 h 967083"/>
                <a:gd name="connsiteX5" fmla="*/ 616598 w 616598"/>
                <a:gd name="connsiteY5" fmla="*/ 901930 h 967083"/>
                <a:gd name="connsiteX0" fmla="*/ 0 w 616598"/>
                <a:gd name="connsiteY0" fmla="*/ 961897 h 967083"/>
                <a:gd name="connsiteX1" fmla="*/ 243840 w 616598"/>
                <a:gd name="connsiteY1" fmla="*/ 878077 h 967083"/>
                <a:gd name="connsiteX2" fmla="*/ 358140 w 616598"/>
                <a:gd name="connsiteY2" fmla="*/ 1777 h 967083"/>
                <a:gd name="connsiteX3" fmla="*/ 426720 w 616598"/>
                <a:gd name="connsiteY3" fmla="*/ 657097 h 967083"/>
                <a:gd name="connsiteX4" fmla="*/ 541020 w 616598"/>
                <a:gd name="connsiteY4" fmla="*/ 878077 h 967083"/>
                <a:gd name="connsiteX5" fmla="*/ 616598 w 616598"/>
                <a:gd name="connsiteY5" fmla="*/ 901930 h 967083"/>
                <a:gd name="connsiteX0" fmla="*/ 0 w 617934"/>
                <a:gd name="connsiteY0" fmla="*/ 961897 h 967083"/>
                <a:gd name="connsiteX1" fmla="*/ 243840 w 617934"/>
                <a:gd name="connsiteY1" fmla="*/ 878077 h 967083"/>
                <a:gd name="connsiteX2" fmla="*/ 358140 w 617934"/>
                <a:gd name="connsiteY2" fmla="*/ 1777 h 967083"/>
                <a:gd name="connsiteX3" fmla="*/ 426720 w 617934"/>
                <a:gd name="connsiteY3" fmla="*/ 657097 h 967083"/>
                <a:gd name="connsiteX4" fmla="*/ 541020 w 617934"/>
                <a:gd name="connsiteY4" fmla="*/ 878077 h 967083"/>
                <a:gd name="connsiteX5" fmla="*/ 617934 w 617934"/>
                <a:gd name="connsiteY5" fmla="*/ 885146 h 967083"/>
                <a:gd name="connsiteX0" fmla="*/ 0 w 617934"/>
                <a:gd name="connsiteY0" fmla="*/ 961897 h 967083"/>
                <a:gd name="connsiteX1" fmla="*/ 243840 w 617934"/>
                <a:gd name="connsiteY1" fmla="*/ 878077 h 967083"/>
                <a:gd name="connsiteX2" fmla="*/ 358140 w 617934"/>
                <a:gd name="connsiteY2" fmla="*/ 1777 h 967083"/>
                <a:gd name="connsiteX3" fmla="*/ 426720 w 617934"/>
                <a:gd name="connsiteY3" fmla="*/ 657097 h 967083"/>
                <a:gd name="connsiteX4" fmla="*/ 541020 w 617934"/>
                <a:gd name="connsiteY4" fmla="*/ 878077 h 967083"/>
                <a:gd name="connsiteX5" fmla="*/ 617934 w 617934"/>
                <a:gd name="connsiteY5" fmla="*/ 885146 h 967083"/>
                <a:gd name="connsiteX0" fmla="*/ 0 w 617934"/>
                <a:gd name="connsiteY0" fmla="*/ 961897 h 967083"/>
                <a:gd name="connsiteX1" fmla="*/ 243840 w 617934"/>
                <a:gd name="connsiteY1" fmla="*/ 878077 h 967083"/>
                <a:gd name="connsiteX2" fmla="*/ 358140 w 617934"/>
                <a:gd name="connsiteY2" fmla="*/ 1777 h 967083"/>
                <a:gd name="connsiteX3" fmla="*/ 426720 w 617934"/>
                <a:gd name="connsiteY3" fmla="*/ 657097 h 967083"/>
                <a:gd name="connsiteX4" fmla="*/ 541020 w 617934"/>
                <a:gd name="connsiteY4" fmla="*/ 878077 h 967083"/>
                <a:gd name="connsiteX5" fmla="*/ 617934 w 617934"/>
                <a:gd name="connsiteY5" fmla="*/ 898573 h 96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934" h="967083">
                  <a:moveTo>
                    <a:pt x="0" y="961897"/>
                  </a:moveTo>
                  <a:cubicBezTo>
                    <a:pt x="117475" y="951737"/>
                    <a:pt x="148590" y="1012697"/>
                    <a:pt x="243840" y="878077"/>
                  </a:cubicBezTo>
                  <a:cubicBezTo>
                    <a:pt x="339090" y="743457"/>
                    <a:pt x="327660" y="38607"/>
                    <a:pt x="358140" y="1777"/>
                  </a:cubicBezTo>
                  <a:cubicBezTo>
                    <a:pt x="388620" y="-35053"/>
                    <a:pt x="396240" y="511047"/>
                    <a:pt x="426720" y="657097"/>
                  </a:cubicBezTo>
                  <a:cubicBezTo>
                    <a:pt x="457200" y="803147"/>
                    <a:pt x="468630" y="824737"/>
                    <a:pt x="541020" y="878077"/>
                  </a:cubicBezTo>
                  <a:cubicBezTo>
                    <a:pt x="604059" y="894494"/>
                    <a:pt x="584948" y="895854"/>
                    <a:pt x="617934" y="89857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6642043C-31B9-81CE-ACFE-B6C0068417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7725" y="4096677"/>
              <a:ext cx="2743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6A90471-F068-B6C2-3502-BDB2361848E9}"/>
                </a:ext>
              </a:extLst>
            </p:cNvPr>
            <p:cNvCxnSpPr>
              <a:cxnSpLocks/>
            </p:cNvCxnSpPr>
            <p:nvPr/>
          </p:nvCxnSpPr>
          <p:spPr>
            <a:xfrm>
              <a:off x="3751950" y="3589020"/>
              <a:ext cx="0" cy="50050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7B18D8A-A11C-3744-C268-A3649ACB4115}"/>
                </a:ext>
              </a:extLst>
            </p:cNvPr>
            <p:cNvCxnSpPr>
              <a:cxnSpLocks/>
            </p:cNvCxnSpPr>
            <p:nvPr/>
          </p:nvCxnSpPr>
          <p:spPr>
            <a:xfrm>
              <a:off x="4526338" y="3307080"/>
              <a:ext cx="0" cy="79179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1685432D-F4A2-CB78-2EAB-89C719A4C14D}"/>
                </a:ext>
              </a:extLst>
            </p:cNvPr>
            <p:cNvCxnSpPr>
              <a:cxnSpLocks/>
            </p:cNvCxnSpPr>
            <p:nvPr/>
          </p:nvCxnSpPr>
          <p:spPr>
            <a:xfrm>
              <a:off x="5440738" y="3429000"/>
              <a:ext cx="0" cy="67368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92B7D1A-0E61-D1CE-D38E-C77CC60E0475}"/>
                </a:ext>
              </a:extLst>
            </p:cNvPr>
            <p:cNvSpPr txBox="1"/>
            <p:nvPr/>
          </p:nvSpPr>
          <p:spPr>
            <a:xfrm>
              <a:off x="5080777" y="3143175"/>
              <a:ext cx="7508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F0000"/>
                  </a:solidFill>
                </a:rPr>
                <a:t>622 nm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095D753-E025-6D0A-61D3-44AF4779CDC3}"/>
                </a:ext>
              </a:extLst>
            </p:cNvPr>
            <p:cNvSpPr txBox="1"/>
            <p:nvPr/>
          </p:nvSpPr>
          <p:spPr>
            <a:xfrm>
              <a:off x="4158524" y="3057219"/>
              <a:ext cx="7508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B050"/>
                  </a:solidFill>
                </a:rPr>
                <a:t>528 nm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AA030CA-6D18-9D75-9942-30B005552FE8}"/>
                </a:ext>
              </a:extLst>
            </p:cNvPr>
            <p:cNvSpPr txBox="1"/>
            <p:nvPr/>
          </p:nvSpPr>
          <p:spPr>
            <a:xfrm>
              <a:off x="3381226" y="3338947"/>
              <a:ext cx="7508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</a:rPr>
                <a:t>470 nm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9F0000C-23BB-8778-EF8F-35090ACD4E6E}"/>
              </a:ext>
            </a:extLst>
          </p:cNvPr>
          <p:cNvGrpSpPr/>
          <p:nvPr/>
        </p:nvGrpSpPr>
        <p:grpSpPr>
          <a:xfrm>
            <a:off x="1232551" y="922838"/>
            <a:ext cx="2093615" cy="557687"/>
            <a:chOff x="7421850" y="934328"/>
            <a:chExt cx="2093615" cy="557687"/>
          </a:xfrm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17B45FC-2EED-C9B1-127F-71B65DAADD22}"/>
                </a:ext>
              </a:extLst>
            </p:cNvPr>
            <p:cNvSpPr/>
            <p:nvPr/>
          </p:nvSpPr>
          <p:spPr>
            <a:xfrm>
              <a:off x="7786220" y="934328"/>
              <a:ext cx="1046063" cy="553723"/>
            </a:xfrm>
            <a:custGeom>
              <a:avLst/>
              <a:gdLst>
                <a:gd name="connsiteX0" fmla="*/ 0 w 861060"/>
                <a:gd name="connsiteY0" fmla="*/ 961897 h 995312"/>
                <a:gd name="connsiteX1" fmla="*/ 243840 w 861060"/>
                <a:gd name="connsiteY1" fmla="*/ 878077 h 995312"/>
                <a:gd name="connsiteX2" fmla="*/ 358140 w 861060"/>
                <a:gd name="connsiteY2" fmla="*/ 1777 h 995312"/>
                <a:gd name="connsiteX3" fmla="*/ 426720 w 861060"/>
                <a:gd name="connsiteY3" fmla="*/ 657097 h 995312"/>
                <a:gd name="connsiteX4" fmla="*/ 541020 w 861060"/>
                <a:gd name="connsiteY4" fmla="*/ 878077 h 995312"/>
                <a:gd name="connsiteX5" fmla="*/ 861060 w 861060"/>
                <a:gd name="connsiteY5" fmla="*/ 977137 h 995312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55345"/>
                <a:gd name="connsiteY0" fmla="*/ 961897 h 967612"/>
                <a:gd name="connsiteX1" fmla="*/ 243840 w 855345"/>
                <a:gd name="connsiteY1" fmla="*/ 878077 h 967612"/>
                <a:gd name="connsiteX2" fmla="*/ 358140 w 855345"/>
                <a:gd name="connsiteY2" fmla="*/ 1777 h 967612"/>
                <a:gd name="connsiteX3" fmla="*/ 426720 w 855345"/>
                <a:gd name="connsiteY3" fmla="*/ 657097 h 967612"/>
                <a:gd name="connsiteX4" fmla="*/ 541020 w 855345"/>
                <a:gd name="connsiteY4" fmla="*/ 878077 h 967612"/>
                <a:gd name="connsiteX5" fmla="*/ 855345 w 855345"/>
                <a:gd name="connsiteY5" fmla="*/ 967612 h 967612"/>
                <a:gd name="connsiteX0" fmla="*/ 0 w 664757"/>
                <a:gd name="connsiteY0" fmla="*/ 961897 h 967082"/>
                <a:gd name="connsiteX1" fmla="*/ 243840 w 664757"/>
                <a:gd name="connsiteY1" fmla="*/ 878077 h 967082"/>
                <a:gd name="connsiteX2" fmla="*/ 358140 w 664757"/>
                <a:gd name="connsiteY2" fmla="*/ 1777 h 967082"/>
                <a:gd name="connsiteX3" fmla="*/ 426720 w 664757"/>
                <a:gd name="connsiteY3" fmla="*/ 657097 h 967082"/>
                <a:gd name="connsiteX4" fmla="*/ 541020 w 664757"/>
                <a:gd name="connsiteY4" fmla="*/ 878077 h 967082"/>
                <a:gd name="connsiteX5" fmla="*/ 664757 w 664757"/>
                <a:gd name="connsiteY5" fmla="*/ 898118 h 967082"/>
                <a:gd name="connsiteX0" fmla="*/ 0 w 664757"/>
                <a:gd name="connsiteY0" fmla="*/ 961897 h 967084"/>
                <a:gd name="connsiteX1" fmla="*/ 243840 w 664757"/>
                <a:gd name="connsiteY1" fmla="*/ 878077 h 967084"/>
                <a:gd name="connsiteX2" fmla="*/ 358140 w 664757"/>
                <a:gd name="connsiteY2" fmla="*/ 1777 h 967084"/>
                <a:gd name="connsiteX3" fmla="*/ 426720 w 664757"/>
                <a:gd name="connsiteY3" fmla="*/ 657097 h 967084"/>
                <a:gd name="connsiteX4" fmla="*/ 541020 w 664757"/>
                <a:gd name="connsiteY4" fmla="*/ 878077 h 967084"/>
                <a:gd name="connsiteX5" fmla="*/ 664757 w 664757"/>
                <a:gd name="connsiteY5" fmla="*/ 898118 h 967084"/>
                <a:gd name="connsiteX0" fmla="*/ 0 w 664757"/>
                <a:gd name="connsiteY0" fmla="*/ 961897 h 967082"/>
                <a:gd name="connsiteX1" fmla="*/ 243840 w 664757"/>
                <a:gd name="connsiteY1" fmla="*/ 878077 h 967082"/>
                <a:gd name="connsiteX2" fmla="*/ 358140 w 664757"/>
                <a:gd name="connsiteY2" fmla="*/ 1777 h 967082"/>
                <a:gd name="connsiteX3" fmla="*/ 426720 w 664757"/>
                <a:gd name="connsiteY3" fmla="*/ 657097 h 967082"/>
                <a:gd name="connsiteX4" fmla="*/ 541020 w 664757"/>
                <a:gd name="connsiteY4" fmla="*/ 878077 h 967082"/>
                <a:gd name="connsiteX5" fmla="*/ 664757 w 664757"/>
                <a:gd name="connsiteY5" fmla="*/ 898118 h 967082"/>
                <a:gd name="connsiteX0" fmla="*/ 0 w 664757"/>
                <a:gd name="connsiteY0" fmla="*/ 961897 h 967084"/>
                <a:gd name="connsiteX1" fmla="*/ 243840 w 664757"/>
                <a:gd name="connsiteY1" fmla="*/ 878077 h 967084"/>
                <a:gd name="connsiteX2" fmla="*/ 358140 w 664757"/>
                <a:gd name="connsiteY2" fmla="*/ 1777 h 967084"/>
                <a:gd name="connsiteX3" fmla="*/ 426720 w 664757"/>
                <a:gd name="connsiteY3" fmla="*/ 657097 h 967084"/>
                <a:gd name="connsiteX4" fmla="*/ 541020 w 664757"/>
                <a:gd name="connsiteY4" fmla="*/ 878077 h 967084"/>
                <a:gd name="connsiteX5" fmla="*/ 664757 w 664757"/>
                <a:gd name="connsiteY5" fmla="*/ 898118 h 967084"/>
                <a:gd name="connsiteX0" fmla="*/ 0 w 664757"/>
                <a:gd name="connsiteY0" fmla="*/ 961897 h 967082"/>
                <a:gd name="connsiteX1" fmla="*/ 243840 w 664757"/>
                <a:gd name="connsiteY1" fmla="*/ 878077 h 967082"/>
                <a:gd name="connsiteX2" fmla="*/ 358140 w 664757"/>
                <a:gd name="connsiteY2" fmla="*/ 1777 h 967082"/>
                <a:gd name="connsiteX3" fmla="*/ 426720 w 664757"/>
                <a:gd name="connsiteY3" fmla="*/ 657097 h 967082"/>
                <a:gd name="connsiteX4" fmla="*/ 541020 w 664757"/>
                <a:gd name="connsiteY4" fmla="*/ 878077 h 967082"/>
                <a:gd name="connsiteX5" fmla="*/ 664757 w 664757"/>
                <a:gd name="connsiteY5" fmla="*/ 898118 h 967082"/>
                <a:gd name="connsiteX0" fmla="*/ 0 w 658648"/>
                <a:gd name="connsiteY0" fmla="*/ 961897 h 967084"/>
                <a:gd name="connsiteX1" fmla="*/ 243840 w 658648"/>
                <a:gd name="connsiteY1" fmla="*/ 878077 h 967084"/>
                <a:gd name="connsiteX2" fmla="*/ 358140 w 658648"/>
                <a:gd name="connsiteY2" fmla="*/ 1777 h 967084"/>
                <a:gd name="connsiteX3" fmla="*/ 426720 w 658648"/>
                <a:gd name="connsiteY3" fmla="*/ 657097 h 967084"/>
                <a:gd name="connsiteX4" fmla="*/ 541020 w 658648"/>
                <a:gd name="connsiteY4" fmla="*/ 878077 h 967084"/>
                <a:gd name="connsiteX5" fmla="*/ 658648 w 658648"/>
                <a:gd name="connsiteY5" fmla="*/ 898117 h 967084"/>
                <a:gd name="connsiteX0" fmla="*/ 0 w 659870"/>
                <a:gd name="connsiteY0" fmla="*/ 961897 h 967082"/>
                <a:gd name="connsiteX1" fmla="*/ 243840 w 659870"/>
                <a:gd name="connsiteY1" fmla="*/ 878077 h 967082"/>
                <a:gd name="connsiteX2" fmla="*/ 358140 w 659870"/>
                <a:gd name="connsiteY2" fmla="*/ 1777 h 967082"/>
                <a:gd name="connsiteX3" fmla="*/ 426720 w 659870"/>
                <a:gd name="connsiteY3" fmla="*/ 657097 h 967082"/>
                <a:gd name="connsiteX4" fmla="*/ 541020 w 659870"/>
                <a:gd name="connsiteY4" fmla="*/ 878077 h 967082"/>
                <a:gd name="connsiteX5" fmla="*/ 659870 w 659870"/>
                <a:gd name="connsiteY5" fmla="*/ 901427 h 967082"/>
                <a:gd name="connsiteX0" fmla="*/ 0 w 670865"/>
                <a:gd name="connsiteY0" fmla="*/ 961897 h 967084"/>
                <a:gd name="connsiteX1" fmla="*/ 243840 w 670865"/>
                <a:gd name="connsiteY1" fmla="*/ 878077 h 967084"/>
                <a:gd name="connsiteX2" fmla="*/ 358140 w 670865"/>
                <a:gd name="connsiteY2" fmla="*/ 1777 h 967084"/>
                <a:gd name="connsiteX3" fmla="*/ 426720 w 670865"/>
                <a:gd name="connsiteY3" fmla="*/ 657097 h 967084"/>
                <a:gd name="connsiteX4" fmla="*/ 541020 w 670865"/>
                <a:gd name="connsiteY4" fmla="*/ 878077 h 967084"/>
                <a:gd name="connsiteX5" fmla="*/ 670865 w 670865"/>
                <a:gd name="connsiteY5" fmla="*/ 894808 h 967084"/>
                <a:gd name="connsiteX0" fmla="*/ 0 w 670865"/>
                <a:gd name="connsiteY0" fmla="*/ 961897 h 967082"/>
                <a:gd name="connsiteX1" fmla="*/ 243840 w 670865"/>
                <a:gd name="connsiteY1" fmla="*/ 878077 h 967082"/>
                <a:gd name="connsiteX2" fmla="*/ 358140 w 670865"/>
                <a:gd name="connsiteY2" fmla="*/ 1777 h 967082"/>
                <a:gd name="connsiteX3" fmla="*/ 426720 w 670865"/>
                <a:gd name="connsiteY3" fmla="*/ 657097 h 967082"/>
                <a:gd name="connsiteX4" fmla="*/ 541020 w 670865"/>
                <a:gd name="connsiteY4" fmla="*/ 878077 h 967082"/>
                <a:gd name="connsiteX5" fmla="*/ 670865 w 670865"/>
                <a:gd name="connsiteY5" fmla="*/ 894808 h 967082"/>
                <a:gd name="connsiteX0" fmla="*/ 0 w 670865"/>
                <a:gd name="connsiteY0" fmla="*/ 961897 h 963081"/>
                <a:gd name="connsiteX1" fmla="*/ 243840 w 670865"/>
                <a:gd name="connsiteY1" fmla="*/ 878077 h 963081"/>
                <a:gd name="connsiteX2" fmla="*/ 358140 w 670865"/>
                <a:gd name="connsiteY2" fmla="*/ 1777 h 963081"/>
                <a:gd name="connsiteX3" fmla="*/ 426720 w 670865"/>
                <a:gd name="connsiteY3" fmla="*/ 657097 h 963081"/>
                <a:gd name="connsiteX4" fmla="*/ 541020 w 670865"/>
                <a:gd name="connsiteY4" fmla="*/ 878077 h 963081"/>
                <a:gd name="connsiteX5" fmla="*/ 670865 w 670865"/>
                <a:gd name="connsiteY5" fmla="*/ 894808 h 963081"/>
                <a:gd name="connsiteX0" fmla="*/ 0 w 670865"/>
                <a:gd name="connsiteY0" fmla="*/ 961897 h 976803"/>
                <a:gd name="connsiteX1" fmla="*/ 243840 w 670865"/>
                <a:gd name="connsiteY1" fmla="*/ 878077 h 976803"/>
                <a:gd name="connsiteX2" fmla="*/ 358140 w 670865"/>
                <a:gd name="connsiteY2" fmla="*/ 1777 h 976803"/>
                <a:gd name="connsiteX3" fmla="*/ 426720 w 670865"/>
                <a:gd name="connsiteY3" fmla="*/ 657097 h 976803"/>
                <a:gd name="connsiteX4" fmla="*/ 541020 w 670865"/>
                <a:gd name="connsiteY4" fmla="*/ 878077 h 976803"/>
                <a:gd name="connsiteX5" fmla="*/ 670865 w 670865"/>
                <a:gd name="connsiteY5" fmla="*/ 894808 h 976803"/>
                <a:gd name="connsiteX0" fmla="*/ 0 w 670865"/>
                <a:gd name="connsiteY0" fmla="*/ 961897 h 968444"/>
                <a:gd name="connsiteX1" fmla="*/ 243840 w 670865"/>
                <a:gd name="connsiteY1" fmla="*/ 878077 h 968444"/>
                <a:gd name="connsiteX2" fmla="*/ 358140 w 670865"/>
                <a:gd name="connsiteY2" fmla="*/ 1777 h 968444"/>
                <a:gd name="connsiteX3" fmla="*/ 426720 w 670865"/>
                <a:gd name="connsiteY3" fmla="*/ 657097 h 968444"/>
                <a:gd name="connsiteX4" fmla="*/ 541020 w 670865"/>
                <a:gd name="connsiteY4" fmla="*/ 878077 h 968444"/>
                <a:gd name="connsiteX5" fmla="*/ 670865 w 670865"/>
                <a:gd name="connsiteY5" fmla="*/ 894808 h 968444"/>
                <a:gd name="connsiteX0" fmla="*/ 0 w 670865"/>
                <a:gd name="connsiteY0" fmla="*/ 961897 h 961897"/>
                <a:gd name="connsiteX1" fmla="*/ 243840 w 670865"/>
                <a:gd name="connsiteY1" fmla="*/ 878077 h 961897"/>
                <a:gd name="connsiteX2" fmla="*/ 358140 w 670865"/>
                <a:gd name="connsiteY2" fmla="*/ 1777 h 961897"/>
                <a:gd name="connsiteX3" fmla="*/ 426720 w 670865"/>
                <a:gd name="connsiteY3" fmla="*/ 657097 h 961897"/>
                <a:gd name="connsiteX4" fmla="*/ 541020 w 670865"/>
                <a:gd name="connsiteY4" fmla="*/ 878077 h 961897"/>
                <a:gd name="connsiteX5" fmla="*/ 670865 w 670865"/>
                <a:gd name="connsiteY5" fmla="*/ 894808 h 96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0865" h="961897">
                  <a:moveTo>
                    <a:pt x="0" y="961897"/>
                  </a:moveTo>
                  <a:cubicBezTo>
                    <a:pt x="124806" y="931882"/>
                    <a:pt x="148590" y="1012697"/>
                    <a:pt x="243840" y="878077"/>
                  </a:cubicBezTo>
                  <a:cubicBezTo>
                    <a:pt x="339090" y="743457"/>
                    <a:pt x="327660" y="38607"/>
                    <a:pt x="358140" y="1777"/>
                  </a:cubicBezTo>
                  <a:cubicBezTo>
                    <a:pt x="388620" y="-35053"/>
                    <a:pt x="396240" y="511047"/>
                    <a:pt x="426720" y="657097"/>
                  </a:cubicBezTo>
                  <a:cubicBezTo>
                    <a:pt x="457200" y="803147"/>
                    <a:pt x="462522" y="837974"/>
                    <a:pt x="541020" y="878077"/>
                  </a:cubicBezTo>
                  <a:cubicBezTo>
                    <a:pt x="610967" y="891706"/>
                    <a:pt x="542153" y="888494"/>
                    <a:pt x="670865" y="894808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A17E70-2AAC-EF9D-B7FD-6C7F7E789593}"/>
                </a:ext>
              </a:extLst>
            </p:cNvPr>
            <p:cNvSpPr/>
            <p:nvPr/>
          </p:nvSpPr>
          <p:spPr>
            <a:xfrm>
              <a:off x="7421850" y="1238173"/>
              <a:ext cx="581562" cy="252816"/>
            </a:xfrm>
            <a:custGeom>
              <a:avLst/>
              <a:gdLst>
                <a:gd name="connsiteX0" fmla="*/ 0 w 490220"/>
                <a:gd name="connsiteY0" fmla="*/ 952546 h 957626"/>
                <a:gd name="connsiteX1" fmla="*/ 142240 w 490220"/>
                <a:gd name="connsiteY1" fmla="*/ 795066 h 957626"/>
                <a:gd name="connsiteX2" fmla="*/ 248920 w 490220"/>
                <a:gd name="connsiteY2" fmla="*/ 46 h 957626"/>
                <a:gd name="connsiteX3" fmla="*/ 363220 w 490220"/>
                <a:gd name="connsiteY3" fmla="*/ 833166 h 957626"/>
                <a:gd name="connsiteX4" fmla="*/ 490220 w 490220"/>
                <a:gd name="connsiteY4" fmla="*/ 957626 h 95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220" h="957626">
                  <a:moveTo>
                    <a:pt x="0" y="952546"/>
                  </a:moveTo>
                  <a:cubicBezTo>
                    <a:pt x="50376" y="953181"/>
                    <a:pt x="100753" y="953816"/>
                    <a:pt x="142240" y="795066"/>
                  </a:cubicBezTo>
                  <a:cubicBezTo>
                    <a:pt x="183727" y="636316"/>
                    <a:pt x="212090" y="-6304"/>
                    <a:pt x="248920" y="46"/>
                  </a:cubicBezTo>
                  <a:cubicBezTo>
                    <a:pt x="285750" y="6396"/>
                    <a:pt x="323003" y="673569"/>
                    <a:pt x="363220" y="833166"/>
                  </a:cubicBezTo>
                  <a:cubicBezTo>
                    <a:pt x="403437" y="992763"/>
                    <a:pt x="468207" y="941963"/>
                    <a:pt x="490220" y="95762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EE4E9C7-A757-4D9F-19A4-BD4F80076437}"/>
                </a:ext>
              </a:extLst>
            </p:cNvPr>
            <p:cNvSpPr/>
            <p:nvPr/>
          </p:nvSpPr>
          <p:spPr>
            <a:xfrm flipH="1">
              <a:off x="8814601" y="1159322"/>
              <a:ext cx="700864" cy="332693"/>
            </a:xfrm>
            <a:custGeom>
              <a:avLst/>
              <a:gdLst>
                <a:gd name="connsiteX0" fmla="*/ 0 w 861060"/>
                <a:gd name="connsiteY0" fmla="*/ 961897 h 995312"/>
                <a:gd name="connsiteX1" fmla="*/ 243840 w 861060"/>
                <a:gd name="connsiteY1" fmla="*/ 878077 h 995312"/>
                <a:gd name="connsiteX2" fmla="*/ 358140 w 861060"/>
                <a:gd name="connsiteY2" fmla="*/ 1777 h 995312"/>
                <a:gd name="connsiteX3" fmla="*/ 426720 w 861060"/>
                <a:gd name="connsiteY3" fmla="*/ 657097 h 995312"/>
                <a:gd name="connsiteX4" fmla="*/ 541020 w 861060"/>
                <a:gd name="connsiteY4" fmla="*/ 878077 h 995312"/>
                <a:gd name="connsiteX5" fmla="*/ 861060 w 861060"/>
                <a:gd name="connsiteY5" fmla="*/ 977137 h 995312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77137"/>
                <a:gd name="connsiteX1" fmla="*/ 243840 w 861060"/>
                <a:gd name="connsiteY1" fmla="*/ 878077 h 977137"/>
                <a:gd name="connsiteX2" fmla="*/ 358140 w 861060"/>
                <a:gd name="connsiteY2" fmla="*/ 1777 h 977137"/>
                <a:gd name="connsiteX3" fmla="*/ 426720 w 861060"/>
                <a:gd name="connsiteY3" fmla="*/ 657097 h 977137"/>
                <a:gd name="connsiteX4" fmla="*/ 541020 w 861060"/>
                <a:gd name="connsiteY4" fmla="*/ 878077 h 977137"/>
                <a:gd name="connsiteX5" fmla="*/ 861060 w 861060"/>
                <a:gd name="connsiteY5" fmla="*/ 977137 h 977137"/>
                <a:gd name="connsiteX0" fmla="*/ 0 w 861060"/>
                <a:gd name="connsiteY0" fmla="*/ 961897 h 967083"/>
                <a:gd name="connsiteX1" fmla="*/ 243840 w 861060"/>
                <a:gd name="connsiteY1" fmla="*/ 878077 h 967083"/>
                <a:gd name="connsiteX2" fmla="*/ 358140 w 861060"/>
                <a:gd name="connsiteY2" fmla="*/ 1777 h 967083"/>
                <a:gd name="connsiteX3" fmla="*/ 426720 w 861060"/>
                <a:gd name="connsiteY3" fmla="*/ 657097 h 967083"/>
                <a:gd name="connsiteX4" fmla="*/ 541020 w 861060"/>
                <a:gd name="connsiteY4" fmla="*/ 878077 h 967083"/>
                <a:gd name="connsiteX5" fmla="*/ 861060 w 861060"/>
                <a:gd name="connsiteY5" fmla="*/ 965707 h 967083"/>
                <a:gd name="connsiteX0" fmla="*/ 0 w 861060"/>
                <a:gd name="connsiteY0" fmla="*/ 961871 h 967057"/>
                <a:gd name="connsiteX1" fmla="*/ 243840 w 861060"/>
                <a:gd name="connsiteY1" fmla="*/ 878051 h 967057"/>
                <a:gd name="connsiteX2" fmla="*/ 358140 w 861060"/>
                <a:gd name="connsiteY2" fmla="*/ 1751 h 967057"/>
                <a:gd name="connsiteX3" fmla="*/ 426720 w 861060"/>
                <a:gd name="connsiteY3" fmla="*/ 657071 h 967057"/>
                <a:gd name="connsiteX4" fmla="*/ 506637 w 861060"/>
                <a:gd name="connsiteY4" fmla="*/ 822679 h 967057"/>
                <a:gd name="connsiteX5" fmla="*/ 861060 w 861060"/>
                <a:gd name="connsiteY5" fmla="*/ 965681 h 967057"/>
                <a:gd name="connsiteX0" fmla="*/ 0 w 602369"/>
                <a:gd name="connsiteY0" fmla="*/ 961871 h 967057"/>
                <a:gd name="connsiteX1" fmla="*/ 243840 w 602369"/>
                <a:gd name="connsiteY1" fmla="*/ 878051 h 967057"/>
                <a:gd name="connsiteX2" fmla="*/ 358140 w 602369"/>
                <a:gd name="connsiteY2" fmla="*/ 1751 h 967057"/>
                <a:gd name="connsiteX3" fmla="*/ 426720 w 602369"/>
                <a:gd name="connsiteY3" fmla="*/ 657071 h 967057"/>
                <a:gd name="connsiteX4" fmla="*/ 506637 w 602369"/>
                <a:gd name="connsiteY4" fmla="*/ 822679 h 967057"/>
                <a:gd name="connsiteX5" fmla="*/ 602369 w 602369"/>
                <a:gd name="connsiteY5" fmla="*/ 838323 h 967057"/>
                <a:gd name="connsiteX0" fmla="*/ 0 w 602369"/>
                <a:gd name="connsiteY0" fmla="*/ 961871 h 967057"/>
                <a:gd name="connsiteX1" fmla="*/ 243840 w 602369"/>
                <a:gd name="connsiteY1" fmla="*/ 878051 h 967057"/>
                <a:gd name="connsiteX2" fmla="*/ 358140 w 602369"/>
                <a:gd name="connsiteY2" fmla="*/ 1751 h 967057"/>
                <a:gd name="connsiteX3" fmla="*/ 426720 w 602369"/>
                <a:gd name="connsiteY3" fmla="*/ 657071 h 967057"/>
                <a:gd name="connsiteX4" fmla="*/ 506637 w 602369"/>
                <a:gd name="connsiteY4" fmla="*/ 822679 h 967057"/>
                <a:gd name="connsiteX5" fmla="*/ 602369 w 602369"/>
                <a:gd name="connsiteY5" fmla="*/ 838323 h 967057"/>
                <a:gd name="connsiteX0" fmla="*/ 0 w 602369"/>
                <a:gd name="connsiteY0" fmla="*/ 961871 h 967057"/>
                <a:gd name="connsiteX1" fmla="*/ 243840 w 602369"/>
                <a:gd name="connsiteY1" fmla="*/ 878051 h 967057"/>
                <a:gd name="connsiteX2" fmla="*/ 358140 w 602369"/>
                <a:gd name="connsiteY2" fmla="*/ 1751 h 967057"/>
                <a:gd name="connsiteX3" fmla="*/ 426720 w 602369"/>
                <a:gd name="connsiteY3" fmla="*/ 657071 h 967057"/>
                <a:gd name="connsiteX4" fmla="*/ 506637 w 602369"/>
                <a:gd name="connsiteY4" fmla="*/ 822679 h 967057"/>
                <a:gd name="connsiteX5" fmla="*/ 602369 w 602369"/>
                <a:gd name="connsiteY5" fmla="*/ 838323 h 96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369" h="967057">
                  <a:moveTo>
                    <a:pt x="0" y="961871"/>
                  </a:moveTo>
                  <a:cubicBezTo>
                    <a:pt x="117475" y="951711"/>
                    <a:pt x="148590" y="1012671"/>
                    <a:pt x="243840" y="878051"/>
                  </a:cubicBezTo>
                  <a:cubicBezTo>
                    <a:pt x="339090" y="743431"/>
                    <a:pt x="327660" y="38581"/>
                    <a:pt x="358140" y="1751"/>
                  </a:cubicBezTo>
                  <a:cubicBezTo>
                    <a:pt x="388620" y="-35079"/>
                    <a:pt x="401971" y="520250"/>
                    <a:pt x="426720" y="657071"/>
                  </a:cubicBezTo>
                  <a:cubicBezTo>
                    <a:pt x="451469" y="793892"/>
                    <a:pt x="434247" y="769339"/>
                    <a:pt x="506637" y="822679"/>
                  </a:cubicBezTo>
                  <a:cubicBezTo>
                    <a:pt x="592125" y="837259"/>
                    <a:pt x="504741" y="826539"/>
                    <a:pt x="602369" y="83832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B4C5C8-7080-9405-F1F2-E17813D48B67}"/>
              </a:ext>
            </a:extLst>
          </p:cNvPr>
          <p:cNvGrpSpPr/>
          <p:nvPr/>
        </p:nvGrpSpPr>
        <p:grpSpPr>
          <a:xfrm>
            <a:off x="3806446" y="4145782"/>
            <a:ext cx="1434879" cy="481976"/>
            <a:chOff x="3819927" y="4145782"/>
            <a:chExt cx="1434879" cy="481976"/>
          </a:xfrm>
        </p:grpSpPr>
        <p:pic>
          <p:nvPicPr>
            <p:cNvPr id="15" name="Graphic 14" descr="Lights On with solid fill">
              <a:extLst>
                <a:ext uri="{FF2B5EF4-FFF2-40B4-BE49-F238E27FC236}">
                  <a16:creationId xmlns:a16="http://schemas.microsoft.com/office/drawing/2014/main" id="{0241EE0B-7A02-C748-CE92-1530F6A5A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4772830" y="4145782"/>
              <a:ext cx="481976" cy="481976"/>
            </a:xfrm>
            <a:prstGeom prst="rect">
              <a:avLst/>
            </a:prstGeom>
          </p:spPr>
        </p:pic>
        <p:pic>
          <p:nvPicPr>
            <p:cNvPr id="17" name="Graphic 16" descr="Lights On with solid fill">
              <a:extLst>
                <a:ext uri="{FF2B5EF4-FFF2-40B4-BE49-F238E27FC236}">
                  <a16:creationId xmlns:a16="http://schemas.microsoft.com/office/drawing/2014/main" id="{F899A218-97EA-313F-6D23-F1408D843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296379" y="4145782"/>
              <a:ext cx="481976" cy="481976"/>
            </a:xfrm>
            <a:prstGeom prst="rect">
              <a:avLst/>
            </a:prstGeom>
          </p:spPr>
        </p:pic>
        <p:pic>
          <p:nvPicPr>
            <p:cNvPr id="18" name="Graphic 17" descr="Lights On with solid fill">
              <a:extLst>
                <a:ext uri="{FF2B5EF4-FFF2-40B4-BE49-F238E27FC236}">
                  <a16:creationId xmlns:a16="http://schemas.microsoft.com/office/drawing/2014/main" id="{3CC6C233-C0D2-EE7F-F971-042D0CAF1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3819927" y="4145782"/>
              <a:ext cx="481976" cy="481976"/>
            </a:xfrm>
            <a:prstGeom prst="rect">
              <a:avLst/>
            </a:prstGeom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644C2369-A885-0564-FED5-E4D25EE09CCD}"/>
              </a:ext>
            </a:extLst>
          </p:cNvPr>
          <p:cNvSpPr/>
          <p:nvPr/>
        </p:nvSpPr>
        <p:spPr>
          <a:xfrm>
            <a:off x="6894670" y="4070864"/>
            <a:ext cx="1581923" cy="6001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b="1" dirty="0">
                <a:solidFill>
                  <a:srgbClr val="000000"/>
                </a:solidFill>
                <a:latin typeface="Consolas" panose="020B0609020204030204" pitchFamily="49" charset="0"/>
              </a:rPr>
              <a:t>What method</a:t>
            </a:r>
          </a:p>
          <a:p>
            <a:pPr algn="ctr"/>
            <a:r>
              <a:rPr lang="en-US" sz="1100" b="1" dirty="0">
                <a:solidFill>
                  <a:srgbClr val="000000"/>
                </a:solidFill>
                <a:latin typeface="Consolas" panose="020B0609020204030204" pitchFamily="49" charset="0"/>
              </a:rPr>
              <a:t>can I use to reach the target?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470899F-E03B-701C-1202-B7E6D32DFCEB}"/>
              </a:ext>
            </a:extLst>
          </p:cNvPr>
          <p:cNvCxnSpPr>
            <a:cxnSpLocks/>
            <a:endCxn id="52" idx="1"/>
          </p:cNvCxnSpPr>
          <p:nvPr/>
        </p:nvCxnSpPr>
        <p:spPr>
          <a:xfrm flipV="1">
            <a:off x="923731" y="5387503"/>
            <a:ext cx="3142954" cy="19953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26945A1-C9E8-EEB2-611E-12F0477AB53C}"/>
              </a:ext>
            </a:extLst>
          </p:cNvPr>
          <p:cNvCxnSpPr>
            <a:cxnSpLocks/>
          </p:cNvCxnSpPr>
          <p:nvPr/>
        </p:nvCxnSpPr>
        <p:spPr>
          <a:xfrm>
            <a:off x="933062" y="1729155"/>
            <a:ext cx="0" cy="368240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61539F-5352-FF6F-AE57-D6BD485E1F52}"/>
              </a:ext>
            </a:extLst>
          </p:cNvPr>
          <p:cNvCxnSpPr>
            <a:cxnSpLocks/>
          </p:cNvCxnSpPr>
          <p:nvPr/>
        </p:nvCxnSpPr>
        <p:spPr>
          <a:xfrm>
            <a:off x="923731" y="1734178"/>
            <a:ext cx="2832929" cy="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1FE365F8-C629-B445-2628-E26DB38B9C7F}"/>
              </a:ext>
            </a:extLst>
          </p:cNvPr>
          <p:cNvPicPr>
            <a:picLocks noChangeAspect="1"/>
          </p:cNvPicPr>
          <p:nvPr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" r="-1951"/>
          <a:stretch/>
        </p:blipFill>
        <p:spPr>
          <a:xfrm>
            <a:off x="1461317" y="2082326"/>
            <a:ext cx="1328453" cy="1096735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C703CDB0-5BD5-80F2-851B-3F111659077C}"/>
              </a:ext>
            </a:extLst>
          </p:cNvPr>
          <p:cNvPicPr>
            <a:picLocks noChangeAspect="1"/>
          </p:cNvPicPr>
          <p:nvPr/>
        </p:nvPicPr>
        <p:blipFill rotWithShape="1">
          <a:blip r:embed="rId33"/>
          <a:srcRect l="8789" t="87" r="10099" b="97744"/>
          <a:stretch/>
        </p:blipFill>
        <p:spPr>
          <a:xfrm>
            <a:off x="1350307" y="3416427"/>
            <a:ext cx="1515620" cy="71712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840BF7D1-C7AD-D370-0067-CA40D0693757}"/>
              </a:ext>
            </a:extLst>
          </p:cNvPr>
          <p:cNvSpPr txBox="1"/>
          <p:nvPr/>
        </p:nvSpPr>
        <p:spPr>
          <a:xfrm>
            <a:off x="3922862" y="576968"/>
            <a:ext cx="12779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measured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1CBE5D7-1219-9EC9-5020-AD48F7ED5E99}"/>
              </a:ext>
            </a:extLst>
          </p:cNvPr>
          <p:cNvSpPr txBox="1"/>
          <p:nvPr/>
        </p:nvSpPr>
        <p:spPr>
          <a:xfrm>
            <a:off x="5919307" y="777099"/>
            <a:ext cx="12779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difference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617755C2-3E62-1EA2-B51C-125B82D14293}"/>
              </a:ext>
            </a:extLst>
          </p:cNvPr>
          <p:cNvSpPr/>
          <p:nvPr/>
        </p:nvSpPr>
        <p:spPr>
          <a:xfrm>
            <a:off x="746322" y="1631313"/>
            <a:ext cx="123181" cy="38666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92398"/>
      </p:ext>
    </p:extLst>
  </p:cSld>
  <p:clrMapOvr>
    <a:masterClrMapping/>
  </p:clrMapOvr>
</p:sld>
</file>

<file path=ppt/theme/theme1.xml><?xml version="1.0" encoding="utf-8"?>
<a:theme xmlns:a="http://schemas.openxmlformats.org/drawingml/2006/main" name="mai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.potx" id="{26065B33-0D9D-47B9-8862-A5F3D760A2F9}" vid="{FF12F488-59EA-430A-AE1E-18F8C8DEBF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381EC93E695C41B67E163C96FB0C81" ma:contentTypeVersion="7" ma:contentTypeDescription="Create a new document." ma:contentTypeScope="" ma:versionID="db0f9279e8b02c9849e2b4aad3856d0b">
  <xsd:schema xmlns:xsd="http://www.w3.org/2001/XMLSchema" xmlns:xs="http://www.w3.org/2001/XMLSchema" xmlns:p="http://schemas.microsoft.com/office/2006/metadata/properties" xmlns:ns3="e1a2a908-dc75-4c33-8042-1ee3696f7e9b" xmlns:ns4="29c108f0-c688-4d75-95ff-212ac3a7ece1" targetNamespace="http://schemas.microsoft.com/office/2006/metadata/properties" ma:root="true" ma:fieldsID="433b5a283ecb068df857cd81ab26978b" ns3:_="" ns4:_="">
    <xsd:import namespace="e1a2a908-dc75-4c33-8042-1ee3696f7e9b"/>
    <xsd:import namespace="29c108f0-c688-4d75-95ff-212ac3a7ece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a2a908-dc75-4c33-8042-1ee3696f7e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108f0-c688-4d75-95ff-212ac3a7ece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CD6A73-D129-4BA2-B429-A830939148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F071FC-198D-491C-BE05-6EE38D867360}">
  <ds:schemaRefs>
    <ds:schemaRef ds:uri="http://schemas.openxmlformats.org/package/2006/metadata/core-properties"/>
    <ds:schemaRef ds:uri="e1a2a908-dc75-4c33-8042-1ee3696f7e9b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29c108f0-c688-4d75-95ff-212ac3a7ece1"/>
  </ds:schemaRefs>
</ds:datastoreItem>
</file>

<file path=customXml/itemProps3.xml><?xml version="1.0" encoding="utf-8"?>
<ds:datastoreItem xmlns:ds="http://schemas.openxmlformats.org/officeDocument/2006/customXml" ds:itemID="{D666F1EF-FCF3-4DF4-826F-FE06A3A375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a2a908-dc75-4c33-8042-1ee3696f7e9b"/>
    <ds:schemaRef ds:uri="29c108f0-c688-4d75-95ff-212ac3a7ec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3853</TotalTime>
  <Words>270</Words>
  <Application>Microsoft Office PowerPoint</Application>
  <PresentationFormat>On-screen Show (4:3)</PresentationFormat>
  <Paragraphs>68</Paragraphs>
  <Slides>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Consolas</vt:lpstr>
      <vt:lpstr>Myriad Pro</vt:lpstr>
      <vt:lpstr>main</vt:lpstr>
      <vt:lpstr>What is a minimal working example for self-driving laboratories?</vt:lpstr>
      <vt:lpstr>There are many excellent platforms for low-cost, fully autonomous demonstrations</vt:lpstr>
      <vt:lpstr>There are many excellent platforms for low-cost, fully autonomous demonstrations</vt:lpstr>
      <vt:lpstr>There are many excellent platforms for low-cost, fully autonomous demonstrations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minimal working example for self-driving laboratories?</dc:title>
  <dc:creator>Sterling Baird</dc:creator>
  <cp:lastModifiedBy>Sterling Baird</cp:lastModifiedBy>
  <cp:revision>4</cp:revision>
  <dcterms:created xsi:type="dcterms:W3CDTF">2022-08-25T18:32:23Z</dcterms:created>
  <dcterms:modified xsi:type="dcterms:W3CDTF">2022-08-30T02:00:59Z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0x010100F4381EC93E695C41B67E163C96FB0C81</vt:lpwstr>
  </property>
</Properties>
</file>