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61" r:id="rId2"/>
  </p:sldIdLst>
  <p:sldSz cx="8229600" cy="6480175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" userDrawn="1">
          <p15:clr>
            <a:srgbClr val="A4A3A4"/>
          </p15:clr>
        </p15:guide>
        <p15:guide id="2" orient="horz" pos="794" userDrawn="1">
          <p15:clr>
            <a:srgbClr val="A4A3A4"/>
          </p15:clr>
        </p15:guide>
        <p15:guide id="3" orient="horz" pos="2042" userDrawn="1">
          <p15:clr>
            <a:srgbClr val="A4A3A4"/>
          </p15:clr>
        </p15:guide>
        <p15:guide id="4" orient="horz" pos="2267" userDrawn="1">
          <p15:clr>
            <a:srgbClr val="A4A3A4"/>
          </p15:clr>
        </p15:guide>
        <p15:guide id="5" orient="horz" pos="3628" userDrawn="1">
          <p15:clr>
            <a:srgbClr val="A4A3A4"/>
          </p15:clr>
        </p15:guide>
        <p15:guide id="6" orient="horz" pos="3968" userDrawn="1">
          <p15:clr>
            <a:srgbClr val="A4A3A4"/>
          </p15:clr>
        </p15:guide>
        <p15:guide id="7" orient="horz" pos="114" userDrawn="1">
          <p15:clr>
            <a:srgbClr val="A4A3A4"/>
          </p15:clr>
        </p15:guide>
        <p15:guide id="8" orient="horz" pos="3515" userDrawn="1">
          <p15:clr>
            <a:srgbClr val="A4A3A4"/>
          </p15:clr>
        </p15:guide>
        <p15:guide id="9" pos="163" userDrawn="1">
          <p15:clr>
            <a:srgbClr val="A4A3A4"/>
          </p15:clr>
        </p15:guide>
        <p15:guide id="10" pos="5021" userDrawn="1">
          <p15:clr>
            <a:srgbClr val="A4A3A4"/>
          </p15:clr>
        </p15:guide>
        <p15:guide id="11" pos="2673" userDrawn="1">
          <p15:clr>
            <a:srgbClr val="A4A3A4"/>
          </p15:clr>
        </p15:guide>
        <p15:guide id="12" pos="251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703">
          <p15:clr>
            <a:srgbClr val="A4A3A4"/>
          </p15:clr>
        </p15:guide>
        <p15:guide id="2" orient="horz" pos="5057">
          <p15:clr>
            <a:srgbClr val="A4A3A4"/>
          </p15:clr>
        </p15:guide>
        <p15:guide id="3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0EB"/>
    <a:srgbClr val="FAFAF9"/>
    <a:srgbClr val="FEFAEC"/>
    <a:srgbClr val="EAB90C"/>
    <a:srgbClr val="07529A"/>
    <a:srgbClr val="909085"/>
    <a:srgbClr val="E8F4FE"/>
    <a:srgbClr val="D7EB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0A15C55-8517-42AA-B614-E9B94910E393}">
  <a:tblStyle styleId="{0E3FDE45-AF77-4B5C-9715-49D594BDF05E}" styleName="Helle Formatvorlage 1 - Akz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CF1AB2-1976-4502-BF36-3FF5EA218861}" styleName="Mittlere Formatvorlage 4 - Akz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E171933-4619-4E11-9A3F-F7608DF75F80}" styleName="Mittlere Formatvorlage 1 - Akz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Mittlere Formatvorlage 3 - Akz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539"/>
    <p:restoredTop sz="94715"/>
  </p:normalViewPr>
  <p:slideViewPr>
    <p:cSldViewPr showGuides="1">
      <p:cViewPr>
        <p:scale>
          <a:sx n="124" d="100"/>
          <a:sy n="124" d="100"/>
        </p:scale>
        <p:origin x="1312" y="40"/>
      </p:cViewPr>
      <p:guideLst>
        <p:guide orient="horz" pos="567"/>
        <p:guide orient="horz" pos="794"/>
        <p:guide orient="horz" pos="2042"/>
        <p:guide orient="horz" pos="2267"/>
        <p:guide orient="horz" pos="3628"/>
        <p:guide orient="horz" pos="3968"/>
        <p:guide orient="horz" pos="114"/>
        <p:guide orient="horz" pos="3515"/>
        <p:guide pos="163"/>
        <p:guide pos="5021"/>
        <p:guide pos="2673"/>
        <p:guide pos="251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90" d="100"/>
          <a:sy n="90" d="100"/>
        </p:scale>
        <p:origin x="-2754" y="-96"/>
      </p:cViewPr>
      <p:guideLst>
        <p:guide orient="horz" pos="703"/>
        <p:guide orient="horz" pos="5057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477232" y="35528"/>
            <a:ext cx="4896000" cy="288000"/>
          </a:xfrm>
          <a:prstGeom prst="rect">
            <a:avLst/>
          </a:prstGeom>
        </p:spPr>
        <p:txBody>
          <a:bodyPr vert="horz" wrap="none" lIns="0" tIns="0" rIns="0" bIns="0" rtlCol="0"/>
          <a:lstStyle>
            <a:lvl1pPr algn="l">
              <a:defRPr sz="1200"/>
            </a:lvl1pPr>
          </a:lstStyle>
          <a:p>
            <a:r>
              <a:rPr lang="de-DE"/>
              <a:t>Präsentationstitel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5589240" y="35528"/>
            <a:ext cx="864000" cy="288000"/>
          </a:xfrm>
          <a:prstGeom prst="rect">
            <a:avLst/>
          </a:prstGeom>
        </p:spPr>
        <p:txBody>
          <a:bodyPr vert="horz" wrap="none" lIns="0" tIns="0" rIns="0" bIns="0" rtlCol="0"/>
          <a:lstStyle>
            <a:lvl1pPr algn="r">
              <a:defRPr sz="1200"/>
            </a:lvl1pPr>
          </a:lstStyle>
          <a:p>
            <a:fld id="{9726303E-CDC6-4E11-A9F4-E5CE5F23E089}" type="datetimeFigureOut">
              <a:rPr lang="de-DE" smtClean="0"/>
              <a:t>19.03.25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477232" y="8820504"/>
            <a:ext cx="5040000" cy="288000"/>
          </a:xfrm>
          <a:prstGeom prst="rect">
            <a:avLst/>
          </a:prstGeom>
        </p:spPr>
        <p:txBody>
          <a:bodyPr vert="horz" wrap="none" lIns="0" tIns="0" rIns="0" bIns="0" rtlCol="0" anchor="b"/>
          <a:lstStyle>
            <a:lvl1pPr algn="l">
              <a:defRPr sz="1200"/>
            </a:lvl1pPr>
          </a:lstStyle>
          <a:p>
            <a:r>
              <a:rPr lang="de-DE"/>
              <a:t>Autor/Veranstaltung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5877272" y="8820504"/>
            <a:ext cx="576000" cy="288000"/>
          </a:xfrm>
          <a:prstGeom prst="rect">
            <a:avLst/>
          </a:prstGeom>
        </p:spPr>
        <p:txBody>
          <a:bodyPr vert="horz" wrap="none" lIns="0" tIns="0" rIns="0" bIns="0" rtlCol="0" anchor="b"/>
          <a:lstStyle>
            <a:lvl1pPr algn="r">
              <a:defRPr sz="1200"/>
            </a:lvl1pPr>
          </a:lstStyle>
          <a:p>
            <a:fld id="{B40210A4-2901-42F9-8CA9-E251F67383C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5789503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7"/>
          <p:cNvSpPr>
            <a:spLocks noChangeAspect="1"/>
          </p:cNvSpPr>
          <p:nvPr/>
        </p:nvSpPr>
        <p:spPr bwMode="auto">
          <a:xfrm>
            <a:off x="787864" y="4716016"/>
            <a:ext cx="5665472" cy="3797523"/>
          </a:xfrm>
          <a:custGeom>
            <a:avLst/>
            <a:gdLst>
              <a:gd name="T0" fmla="*/ 2000 w 2000"/>
              <a:gd name="T1" fmla="*/ 0 h 1349"/>
              <a:gd name="T2" fmla="*/ 1361 w 2000"/>
              <a:gd name="T3" fmla="*/ 0 h 1349"/>
              <a:gd name="T4" fmla="*/ 992 w 2000"/>
              <a:gd name="T5" fmla="*/ 627 h 1349"/>
              <a:gd name="T6" fmla="*/ 0 w 2000"/>
              <a:gd name="T7" fmla="*/ 1193 h 1349"/>
              <a:gd name="T8" fmla="*/ 0 w 2000"/>
              <a:gd name="T9" fmla="*/ 1349 h 1349"/>
              <a:gd name="T10" fmla="*/ 2000 w 2000"/>
              <a:gd name="T11" fmla="*/ 1349 h 1349"/>
              <a:gd name="T12" fmla="*/ 2000 w 2000"/>
              <a:gd name="T13" fmla="*/ 0 h 1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00" h="1349">
                <a:moveTo>
                  <a:pt x="2000" y="0"/>
                </a:moveTo>
                <a:lnTo>
                  <a:pt x="1361" y="0"/>
                </a:lnTo>
                <a:cubicBezTo>
                  <a:pt x="1285" y="208"/>
                  <a:pt x="1168" y="419"/>
                  <a:pt x="992" y="627"/>
                </a:cubicBezTo>
                <a:cubicBezTo>
                  <a:pt x="644" y="1036"/>
                  <a:pt x="259" y="1159"/>
                  <a:pt x="0" y="1193"/>
                </a:cubicBezTo>
                <a:lnTo>
                  <a:pt x="0" y="1349"/>
                </a:lnTo>
                <a:lnTo>
                  <a:pt x="2000" y="1349"/>
                </a:lnTo>
                <a:lnTo>
                  <a:pt x="2000" y="0"/>
                </a:lnTo>
                <a:close/>
              </a:path>
            </a:pathLst>
          </a:custGeom>
          <a:solidFill>
            <a:srgbClr val="7A786C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250950" y="1116013"/>
            <a:ext cx="43561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404664" y="4716016"/>
            <a:ext cx="6048672" cy="3816424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Kopfzeilenplatzhalter 1"/>
          <p:cNvSpPr>
            <a:spLocks noGrp="1"/>
          </p:cNvSpPr>
          <p:nvPr>
            <p:ph type="hdr" sz="quarter"/>
          </p:nvPr>
        </p:nvSpPr>
        <p:spPr>
          <a:xfrm>
            <a:off x="405224" y="35528"/>
            <a:ext cx="4896000" cy="288000"/>
          </a:xfrm>
          <a:prstGeom prst="rect">
            <a:avLst/>
          </a:prstGeom>
        </p:spPr>
        <p:txBody>
          <a:bodyPr vert="horz" wrap="none" lIns="0" tIns="0" rIns="0" bIns="0" rtlCol="0"/>
          <a:lstStyle>
            <a:lvl1pPr algn="l">
              <a:defRPr sz="1200"/>
            </a:lvl1pPr>
          </a:lstStyle>
          <a:p>
            <a:r>
              <a:rPr lang="de-DE"/>
              <a:t>Präsentationstitel</a:t>
            </a:r>
            <a:endParaRPr lang="de-DE" dirty="0"/>
          </a:p>
        </p:txBody>
      </p:sp>
      <p:sp>
        <p:nvSpPr>
          <p:cNvPr id="9" name="Datumsplatzhalter 2"/>
          <p:cNvSpPr>
            <a:spLocks noGrp="1"/>
          </p:cNvSpPr>
          <p:nvPr>
            <p:ph type="dt" sz="quarter" idx="1"/>
          </p:nvPr>
        </p:nvSpPr>
        <p:spPr>
          <a:xfrm>
            <a:off x="5589240" y="35528"/>
            <a:ext cx="864000" cy="288000"/>
          </a:xfrm>
          <a:prstGeom prst="rect">
            <a:avLst/>
          </a:prstGeom>
        </p:spPr>
        <p:txBody>
          <a:bodyPr vert="horz" wrap="none" lIns="0" tIns="0" rIns="0" bIns="0" rtlCol="0"/>
          <a:lstStyle>
            <a:lvl1pPr algn="r">
              <a:defRPr sz="1200"/>
            </a:lvl1pPr>
          </a:lstStyle>
          <a:p>
            <a:fld id="{9726303E-CDC6-4E11-A9F4-E5CE5F23E089}" type="datetimeFigureOut">
              <a:rPr lang="de-DE" smtClean="0"/>
              <a:t>19.03.25</a:t>
            </a:fld>
            <a:endParaRPr lang="de-DE"/>
          </a:p>
        </p:txBody>
      </p:sp>
      <p:sp>
        <p:nvSpPr>
          <p:cNvPr id="10" name="Fußzeilenplatzhalter 3"/>
          <p:cNvSpPr>
            <a:spLocks noGrp="1"/>
          </p:cNvSpPr>
          <p:nvPr>
            <p:ph type="ftr" sz="quarter" idx="4"/>
          </p:nvPr>
        </p:nvSpPr>
        <p:spPr>
          <a:xfrm>
            <a:off x="405224" y="8820504"/>
            <a:ext cx="5040000" cy="288000"/>
          </a:xfrm>
          <a:prstGeom prst="rect">
            <a:avLst/>
          </a:prstGeom>
        </p:spPr>
        <p:txBody>
          <a:bodyPr vert="horz" wrap="none" lIns="0" tIns="0" rIns="0" bIns="0" rtlCol="0" anchor="b"/>
          <a:lstStyle>
            <a:lvl1pPr algn="l">
              <a:defRPr sz="1200"/>
            </a:lvl1pPr>
          </a:lstStyle>
          <a:p>
            <a:r>
              <a:rPr lang="de-DE"/>
              <a:t>Autor/Veranstaltung</a:t>
            </a:r>
            <a:endParaRPr lang="de-DE" dirty="0"/>
          </a:p>
        </p:txBody>
      </p:sp>
      <p:sp>
        <p:nvSpPr>
          <p:cNvPr id="11" name="Foliennummernplatzhalter 4"/>
          <p:cNvSpPr>
            <a:spLocks noGrp="1"/>
          </p:cNvSpPr>
          <p:nvPr>
            <p:ph type="sldNum" sz="quarter" idx="5"/>
          </p:nvPr>
        </p:nvSpPr>
        <p:spPr>
          <a:xfrm>
            <a:off x="5877272" y="8820504"/>
            <a:ext cx="576000" cy="288000"/>
          </a:xfrm>
          <a:prstGeom prst="rect">
            <a:avLst/>
          </a:prstGeom>
        </p:spPr>
        <p:txBody>
          <a:bodyPr vert="horz" wrap="none" lIns="0" tIns="0" rIns="0" bIns="0" rtlCol="0" anchor="b"/>
          <a:lstStyle>
            <a:lvl1pPr algn="r">
              <a:defRPr sz="1200"/>
            </a:lvl1pPr>
          </a:lstStyle>
          <a:p>
            <a:fld id="{B40210A4-2901-42F9-8CA9-E251F67383C7}" type="slidenum">
              <a:rPr lang="de-DE" smtClean="0"/>
              <a:t>‹#›</a:t>
            </a:fld>
            <a:endParaRPr lang="de-DE"/>
          </a:p>
        </p:txBody>
      </p:sp>
      <p:sp>
        <p:nvSpPr>
          <p:cNvPr id="3" name="AutoShape 3"/>
          <p:cNvSpPr>
            <a:spLocks noChangeAspect="1" noChangeArrowheads="1" noTextEdit="1"/>
          </p:cNvSpPr>
          <p:nvPr/>
        </p:nvSpPr>
        <p:spPr bwMode="auto">
          <a:xfrm>
            <a:off x="404813" y="5580063"/>
            <a:ext cx="6119812" cy="235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727082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Bild 7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6385" y="3"/>
            <a:ext cx="3108160" cy="6480175"/>
          </a:xfrm>
          <a:prstGeom prst="rect">
            <a:avLst/>
          </a:prstGeom>
        </p:spPr>
      </p:pic>
      <p:sp>
        <p:nvSpPr>
          <p:cNvPr id="50" name="Titel 1"/>
          <p:cNvSpPr>
            <a:spLocks noGrp="1"/>
          </p:cNvSpPr>
          <p:nvPr>
            <p:ph type="ctrTitle" hasCustomPrompt="1"/>
          </p:nvPr>
        </p:nvSpPr>
        <p:spPr>
          <a:xfrm>
            <a:off x="1157862" y="1890104"/>
            <a:ext cx="4500063" cy="539994"/>
          </a:xfrm>
          <a:prstGeom prst="rect">
            <a:avLst/>
          </a:prstGeom>
        </p:spPr>
        <p:txBody>
          <a:bodyPr wrap="none" tIns="0" bIns="54000" anchor="b" anchorCtr="0"/>
          <a:lstStyle>
            <a:lvl1pPr>
              <a:lnSpc>
                <a:spcPts val="3332"/>
              </a:lnSpc>
              <a:defRPr sz="3332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de-DE" dirty="0"/>
              <a:t>Titelmaster bearbeiten</a:t>
            </a:r>
          </a:p>
        </p:txBody>
      </p:sp>
      <p:sp>
        <p:nvSpPr>
          <p:cNvPr id="51" name="Untertitel 2"/>
          <p:cNvSpPr>
            <a:spLocks noGrp="1"/>
          </p:cNvSpPr>
          <p:nvPr>
            <p:ph type="subTitle" idx="1"/>
          </p:nvPr>
        </p:nvSpPr>
        <p:spPr>
          <a:xfrm>
            <a:off x="1157862" y="2430097"/>
            <a:ext cx="4500063" cy="2339714"/>
          </a:xfrm>
          <a:prstGeom prst="rect">
            <a:avLst/>
          </a:prstGeom>
        </p:spPr>
        <p:txBody>
          <a:bodyPr tIns="0" bIns="0"/>
          <a:lstStyle>
            <a:lvl1pPr marL="0" indent="0" algn="l">
              <a:lnSpc>
                <a:spcPts val="4999"/>
              </a:lnSpc>
              <a:spcBef>
                <a:spcPts val="0"/>
              </a:spcBef>
              <a:spcAft>
                <a:spcPts val="0"/>
              </a:spcAft>
              <a:buNone/>
              <a:defRPr sz="4443" cap="all" baseline="0">
                <a:solidFill>
                  <a:schemeClr val="accent2"/>
                </a:solidFill>
                <a:latin typeface="Exo 2 Semi Bold" pitchFamily="50" charset="0"/>
              </a:defRPr>
            </a:lvl1pPr>
            <a:lvl2pPr marL="6347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695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043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39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739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087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435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0783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de-DE" dirty="0"/>
          </a:p>
        </p:txBody>
      </p:sp>
      <p:grpSp>
        <p:nvGrpSpPr>
          <p:cNvPr id="52" name="Gruppieren 69"/>
          <p:cNvGrpSpPr>
            <a:grpSpLocks noChangeAspect="1"/>
          </p:cNvGrpSpPr>
          <p:nvPr userDrawn="1"/>
        </p:nvGrpSpPr>
        <p:grpSpPr>
          <a:xfrm>
            <a:off x="257181" y="360211"/>
            <a:ext cx="1505841" cy="809901"/>
            <a:chOff x="7081838" y="144463"/>
            <a:chExt cx="1871662" cy="719137"/>
          </a:xfrm>
        </p:grpSpPr>
        <p:sp>
          <p:nvSpPr>
            <p:cNvPr id="53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7081838" y="144463"/>
              <a:ext cx="1871662" cy="719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54" name="Freeform 5"/>
            <p:cNvSpPr>
              <a:spLocks/>
            </p:cNvSpPr>
            <p:nvPr userDrawn="1"/>
          </p:nvSpPr>
          <p:spPr bwMode="auto">
            <a:xfrm>
              <a:off x="8216900" y="144463"/>
              <a:ext cx="455612" cy="392112"/>
            </a:xfrm>
            <a:custGeom>
              <a:avLst/>
              <a:gdLst>
                <a:gd name="T0" fmla="*/ 944 w 1277"/>
                <a:gd name="T1" fmla="*/ 552 h 1104"/>
                <a:gd name="T2" fmla="*/ 1277 w 1277"/>
                <a:gd name="T3" fmla="*/ 0 h 1104"/>
                <a:gd name="T4" fmla="*/ 0 w 1277"/>
                <a:gd name="T5" fmla="*/ 0 h 1104"/>
                <a:gd name="T6" fmla="*/ 0 w 1277"/>
                <a:gd name="T7" fmla="*/ 1104 h 1104"/>
                <a:gd name="T8" fmla="*/ 944 w 1277"/>
                <a:gd name="T9" fmla="*/ 552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1104">
                  <a:moveTo>
                    <a:pt x="944" y="552"/>
                  </a:moveTo>
                  <a:cubicBezTo>
                    <a:pt x="1110" y="357"/>
                    <a:pt x="1203" y="197"/>
                    <a:pt x="1277" y="0"/>
                  </a:cubicBezTo>
                  <a:lnTo>
                    <a:pt x="0" y="0"/>
                  </a:lnTo>
                  <a:lnTo>
                    <a:pt x="0" y="1104"/>
                  </a:lnTo>
                  <a:cubicBezTo>
                    <a:pt x="253" y="1070"/>
                    <a:pt x="607" y="949"/>
                    <a:pt x="944" y="552"/>
                  </a:cubicBezTo>
                  <a:close/>
                </a:path>
              </a:pathLst>
            </a:custGeom>
            <a:solidFill>
              <a:srgbClr val="07529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55" name="Rectangle 6"/>
            <p:cNvSpPr>
              <a:spLocks noChangeArrowheads="1"/>
            </p:cNvSpPr>
            <p:nvPr userDrawn="1"/>
          </p:nvSpPr>
          <p:spPr bwMode="auto">
            <a:xfrm>
              <a:off x="8216900" y="654050"/>
              <a:ext cx="714375" cy="200025"/>
            </a:xfrm>
            <a:prstGeom prst="rect">
              <a:avLst/>
            </a:prstGeom>
            <a:solidFill>
              <a:srgbClr val="EAB90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56" name="Freeform 7"/>
            <p:cNvSpPr>
              <a:spLocks/>
            </p:cNvSpPr>
            <p:nvPr userDrawn="1"/>
          </p:nvSpPr>
          <p:spPr bwMode="auto">
            <a:xfrm>
              <a:off x="8216900" y="144463"/>
              <a:ext cx="714375" cy="477837"/>
            </a:xfrm>
            <a:custGeom>
              <a:avLst/>
              <a:gdLst>
                <a:gd name="T0" fmla="*/ 2000 w 2000"/>
                <a:gd name="T1" fmla="*/ 0 h 1349"/>
                <a:gd name="T2" fmla="*/ 1361 w 2000"/>
                <a:gd name="T3" fmla="*/ 0 h 1349"/>
                <a:gd name="T4" fmla="*/ 992 w 2000"/>
                <a:gd name="T5" fmla="*/ 627 h 1349"/>
                <a:gd name="T6" fmla="*/ 0 w 2000"/>
                <a:gd name="T7" fmla="*/ 1193 h 1349"/>
                <a:gd name="T8" fmla="*/ 0 w 2000"/>
                <a:gd name="T9" fmla="*/ 1349 h 1349"/>
                <a:gd name="T10" fmla="*/ 2000 w 2000"/>
                <a:gd name="T11" fmla="*/ 1349 h 1349"/>
                <a:gd name="T12" fmla="*/ 2000 w 2000"/>
                <a:gd name="T13" fmla="*/ 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0" h="1349">
                  <a:moveTo>
                    <a:pt x="2000" y="0"/>
                  </a:moveTo>
                  <a:lnTo>
                    <a:pt x="1361" y="0"/>
                  </a:lnTo>
                  <a:cubicBezTo>
                    <a:pt x="1285" y="208"/>
                    <a:pt x="1168" y="419"/>
                    <a:pt x="992" y="627"/>
                  </a:cubicBezTo>
                  <a:cubicBezTo>
                    <a:pt x="644" y="1036"/>
                    <a:pt x="259" y="1159"/>
                    <a:pt x="0" y="1193"/>
                  </a:cubicBezTo>
                  <a:lnTo>
                    <a:pt x="0" y="1349"/>
                  </a:lnTo>
                  <a:lnTo>
                    <a:pt x="2000" y="1349"/>
                  </a:lnTo>
                  <a:lnTo>
                    <a:pt x="2000" y="0"/>
                  </a:lnTo>
                  <a:close/>
                </a:path>
              </a:pathLst>
            </a:custGeom>
            <a:solidFill>
              <a:srgbClr val="9090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57" name="Freeform 8"/>
            <p:cNvSpPr>
              <a:spLocks noEditPoints="1"/>
            </p:cNvSpPr>
            <p:nvPr userDrawn="1"/>
          </p:nvSpPr>
          <p:spPr bwMode="auto">
            <a:xfrm>
              <a:off x="8250238" y="690563"/>
              <a:ext cx="95250" cy="131762"/>
            </a:xfrm>
            <a:custGeom>
              <a:avLst/>
              <a:gdLst>
                <a:gd name="T0" fmla="*/ 134 w 264"/>
                <a:gd name="T1" fmla="*/ 318 h 371"/>
                <a:gd name="T2" fmla="*/ 198 w 264"/>
                <a:gd name="T3" fmla="*/ 265 h 371"/>
                <a:gd name="T4" fmla="*/ 132 w 264"/>
                <a:gd name="T5" fmla="*/ 203 h 371"/>
                <a:gd name="T6" fmla="*/ 65 w 264"/>
                <a:gd name="T7" fmla="*/ 203 h 371"/>
                <a:gd name="T8" fmla="*/ 65 w 264"/>
                <a:gd name="T9" fmla="*/ 318 h 371"/>
                <a:gd name="T10" fmla="*/ 134 w 264"/>
                <a:gd name="T11" fmla="*/ 318 h 371"/>
                <a:gd name="T12" fmla="*/ 65 w 264"/>
                <a:gd name="T13" fmla="*/ 53 h 371"/>
                <a:gd name="T14" fmla="*/ 65 w 264"/>
                <a:gd name="T15" fmla="*/ 155 h 371"/>
                <a:gd name="T16" fmla="*/ 131 w 264"/>
                <a:gd name="T17" fmla="*/ 155 h 371"/>
                <a:gd name="T18" fmla="*/ 190 w 264"/>
                <a:gd name="T19" fmla="*/ 103 h 371"/>
                <a:gd name="T20" fmla="*/ 126 w 264"/>
                <a:gd name="T21" fmla="*/ 53 h 371"/>
                <a:gd name="T22" fmla="*/ 65 w 264"/>
                <a:gd name="T23" fmla="*/ 53 h 371"/>
                <a:gd name="T24" fmla="*/ 191 w 264"/>
                <a:gd name="T25" fmla="*/ 180 h 371"/>
                <a:gd name="T26" fmla="*/ 264 w 264"/>
                <a:gd name="T27" fmla="*/ 277 h 371"/>
                <a:gd name="T28" fmla="*/ 145 w 264"/>
                <a:gd name="T29" fmla="*/ 371 h 371"/>
                <a:gd name="T30" fmla="*/ 0 w 264"/>
                <a:gd name="T31" fmla="*/ 367 h 371"/>
                <a:gd name="T32" fmla="*/ 0 w 264"/>
                <a:gd name="T33" fmla="*/ 4 h 371"/>
                <a:gd name="T34" fmla="*/ 129 w 264"/>
                <a:gd name="T35" fmla="*/ 0 h 371"/>
                <a:gd name="T36" fmla="*/ 253 w 264"/>
                <a:gd name="T37" fmla="*/ 95 h 371"/>
                <a:gd name="T38" fmla="*/ 191 w 264"/>
                <a:gd name="T39" fmla="*/ 178 h 371"/>
                <a:gd name="T40" fmla="*/ 191 w 264"/>
                <a:gd name="T41" fmla="*/ 18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4" h="371">
                  <a:moveTo>
                    <a:pt x="134" y="318"/>
                  </a:moveTo>
                  <a:cubicBezTo>
                    <a:pt x="183" y="318"/>
                    <a:pt x="198" y="308"/>
                    <a:pt x="198" y="265"/>
                  </a:cubicBezTo>
                  <a:cubicBezTo>
                    <a:pt x="198" y="216"/>
                    <a:pt x="182" y="204"/>
                    <a:pt x="132" y="203"/>
                  </a:cubicBezTo>
                  <a:lnTo>
                    <a:pt x="65" y="203"/>
                  </a:lnTo>
                  <a:lnTo>
                    <a:pt x="65" y="318"/>
                  </a:lnTo>
                  <a:lnTo>
                    <a:pt x="134" y="318"/>
                  </a:lnTo>
                  <a:close/>
                  <a:moveTo>
                    <a:pt x="65" y="53"/>
                  </a:moveTo>
                  <a:lnTo>
                    <a:pt x="65" y="155"/>
                  </a:lnTo>
                  <a:lnTo>
                    <a:pt x="131" y="155"/>
                  </a:lnTo>
                  <a:cubicBezTo>
                    <a:pt x="175" y="155"/>
                    <a:pt x="190" y="145"/>
                    <a:pt x="190" y="103"/>
                  </a:cubicBezTo>
                  <a:cubicBezTo>
                    <a:pt x="190" y="63"/>
                    <a:pt x="174" y="53"/>
                    <a:pt x="126" y="53"/>
                  </a:cubicBezTo>
                  <a:lnTo>
                    <a:pt x="65" y="53"/>
                  </a:lnTo>
                  <a:close/>
                  <a:moveTo>
                    <a:pt x="191" y="180"/>
                  </a:moveTo>
                  <a:cubicBezTo>
                    <a:pt x="245" y="185"/>
                    <a:pt x="264" y="219"/>
                    <a:pt x="264" y="277"/>
                  </a:cubicBezTo>
                  <a:cubicBezTo>
                    <a:pt x="264" y="351"/>
                    <a:pt x="230" y="371"/>
                    <a:pt x="145" y="371"/>
                  </a:cubicBezTo>
                  <a:cubicBezTo>
                    <a:pt x="79" y="371"/>
                    <a:pt x="44" y="371"/>
                    <a:pt x="0" y="367"/>
                  </a:cubicBezTo>
                  <a:lnTo>
                    <a:pt x="0" y="4"/>
                  </a:lnTo>
                  <a:cubicBezTo>
                    <a:pt x="39" y="1"/>
                    <a:pt x="71" y="0"/>
                    <a:pt x="129" y="0"/>
                  </a:cubicBezTo>
                  <a:cubicBezTo>
                    <a:pt x="220" y="0"/>
                    <a:pt x="253" y="20"/>
                    <a:pt x="253" y="95"/>
                  </a:cubicBezTo>
                  <a:cubicBezTo>
                    <a:pt x="253" y="147"/>
                    <a:pt x="235" y="174"/>
                    <a:pt x="191" y="178"/>
                  </a:cubicBezTo>
                  <a:lnTo>
                    <a:pt x="191" y="1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58" name="Freeform 9"/>
            <p:cNvSpPr>
              <a:spLocks noEditPoints="1"/>
            </p:cNvSpPr>
            <p:nvPr userDrawn="1"/>
          </p:nvSpPr>
          <p:spPr bwMode="auto">
            <a:xfrm>
              <a:off x="8364538" y="688975"/>
              <a:ext cx="106362" cy="133350"/>
            </a:xfrm>
            <a:custGeom>
              <a:avLst/>
              <a:gdLst>
                <a:gd name="T0" fmla="*/ 69 w 299"/>
                <a:gd name="T1" fmla="*/ 188 h 376"/>
                <a:gd name="T2" fmla="*/ 149 w 299"/>
                <a:gd name="T3" fmla="*/ 320 h 376"/>
                <a:gd name="T4" fmla="*/ 230 w 299"/>
                <a:gd name="T5" fmla="*/ 188 h 376"/>
                <a:gd name="T6" fmla="*/ 149 w 299"/>
                <a:gd name="T7" fmla="*/ 56 h 376"/>
                <a:gd name="T8" fmla="*/ 69 w 299"/>
                <a:gd name="T9" fmla="*/ 188 h 376"/>
                <a:gd name="T10" fmla="*/ 299 w 299"/>
                <a:gd name="T11" fmla="*/ 188 h 376"/>
                <a:gd name="T12" fmla="*/ 149 w 299"/>
                <a:gd name="T13" fmla="*/ 376 h 376"/>
                <a:gd name="T14" fmla="*/ 0 w 299"/>
                <a:gd name="T15" fmla="*/ 188 h 376"/>
                <a:gd name="T16" fmla="*/ 149 w 299"/>
                <a:gd name="T17" fmla="*/ 0 h 376"/>
                <a:gd name="T18" fmla="*/ 299 w 299"/>
                <a:gd name="T19" fmla="*/ 18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9" h="376">
                  <a:moveTo>
                    <a:pt x="69" y="188"/>
                  </a:moveTo>
                  <a:cubicBezTo>
                    <a:pt x="69" y="289"/>
                    <a:pt x="88" y="320"/>
                    <a:pt x="149" y="320"/>
                  </a:cubicBezTo>
                  <a:cubicBezTo>
                    <a:pt x="211" y="320"/>
                    <a:pt x="230" y="289"/>
                    <a:pt x="230" y="188"/>
                  </a:cubicBezTo>
                  <a:cubicBezTo>
                    <a:pt x="230" y="87"/>
                    <a:pt x="211" y="56"/>
                    <a:pt x="149" y="56"/>
                  </a:cubicBezTo>
                  <a:cubicBezTo>
                    <a:pt x="88" y="56"/>
                    <a:pt x="69" y="87"/>
                    <a:pt x="69" y="188"/>
                  </a:cubicBezTo>
                  <a:close/>
                  <a:moveTo>
                    <a:pt x="299" y="188"/>
                  </a:moveTo>
                  <a:cubicBezTo>
                    <a:pt x="299" y="332"/>
                    <a:pt x="260" y="376"/>
                    <a:pt x="149" y="376"/>
                  </a:cubicBezTo>
                  <a:cubicBezTo>
                    <a:pt x="39" y="376"/>
                    <a:pt x="0" y="332"/>
                    <a:pt x="0" y="188"/>
                  </a:cubicBezTo>
                  <a:cubicBezTo>
                    <a:pt x="0" y="44"/>
                    <a:pt x="39" y="0"/>
                    <a:pt x="149" y="0"/>
                  </a:cubicBezTo>
                  <a:cubicBezTo>
                    <a:pt x="260" y="0"/>
                    <a:pt x="299" y="44"/>
                    <a:pt x="299" y="1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59" name="Freeform 10"/>
            <p:cNvSpPr>
              <a:spLocks/>
            </p:cNvSpPr>
            <p:nvPr userDrawn="1"/>
          </p:nvSpPr>
          <p:spPr bwMode="auto">
            <a:xfrm>
              <a:off x="8496300" y="692150"/>
              <a:ext cx="104775" cy="128587"/>
            </a:xfrm>
            <a:custGeom>
              <a:avLst/>
              <a:gdLst>
                <a:gd name="T0" fmla="*/ 295 w 295"/>
                <a:gd name="T1" fmla="*/ 339 h 363"/>
                <a:gd name="T2" fmla="*/ 271 w 295"/>
                <a:gd name="T3" fmla="*/ 363 h 363"/>
                <a:gd name="T4" fmla="*/ 219 w 295"/>
                <a:gd name="T5" fmla="*/ 363 h 363"/>
                <a:gd name="T6" fmla="*/ 192 w 295"/>
                <a:gd name="T7" fmla="*/ 343 h 363"/>
                <a:gd name="T8" fmla="*/ 90 w 295"/>
                <a:gd name="T9" fmla="*/ 121 h 363"/>
                <a:gd name="T10" fmla="*/ 68 w 295"/>
                <a:gd name="T11" fmla="*/ 67 h 363"/>
                <a:gd name="T12" fmla="*/ 62 w 295"/>
                <a:gd name="T13" fmla="*/ 67 h 363"/>
                <a:gd name="T14" fmla="*/ 65 w 295"/>
                <a:gd name="T15" fmla="*/ 121 h 363"/>
                <a:gd name="T16" fmla="*/ 65 w 295"/>
                <a:gd name="T17" fmla="*/ 363 h 363"/>
                <a:gd name="T18" fmla="*/ 0 w 295"/>
                <a:gd name="T19" fmla="*/ 363 h 363"/>
                <a:gd name="T20" fmla="*/ 0 w 295"/>
                <a:gd name="T21" fmla="*/ 25 h 363"/>
                <a:gd name="T22" fmla="*/ 25 w 295"/>
                <a:gd name="T23" fmla="*/ 0 h 363"/>
                <a:gd name="T24" fmla="*/ 76 w 295"/>
                <a:gd name="T25" fmla="*/ 0 h 363"/>
                <a:gd name="T26" fmla="*/ 103 w 295"/>
                <a:gd name="T27" fmla="*/ 20 h 363"/>
                <a:gd name="T28" fmla="*/ 202 w 295"/>
                <a:gd name="T29" fmla="*/ 237 h 363"/>
                <a:gd name="T30" fmla="*/ 227 w 295"/>
                <a:gd name="T31" fmla="*/ 294 h 363"/>
                <a:gd name="T32" fmla="*/ 234 w 295"/>
                <a:gd name="T33" fmla="*/ 294 h 363"/>
                <a:gd name="T34" fmla="*/ 231 w 295"/>
                <a:gd name="T35" fmla="*/ 235 h 363"/>
                <a:gd name="T36" fmla="*/ 231 w 295"/>
                <a:gd name="T37" fmla="*/ 0 h 363"/>
                <a:gd name="T38" fmla="*/ 295 w 295"/>
                <a:gd name="T39" fmla="*/ 0 h 363"/>
                <a:gd name="T40" fmla="*/ 295 w 295"/>
                <a:gd name="T41" fmla="*/ 339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5" h="363">
                  <a:moveTo>
                    <a:pt x="295" y="339"/>
                  </a:moveTo>
                  <a:cubicBezTo>
                    <a:pt x="295" y="355"/>
                    <a:pt x="287" y="363"/>
                    <a:pt x="271" y="363"/>
                  </a:cubicBezTo>
                  <a:lnTo>
                    <a:pt x="219" y="363"/>
                  </a:lnTo>
                  <a:cubicBezTo>
                    <a:pt x="205" y="363"/>
                    <a:pt x="197" y="357"/>
                    <a:pt x="192" y="343"/>
                  </a:cubicBezTo>
                  <a:lnTo>
                    <a:pt x="90" y="121"/>
                  </a:lnTo>
                  <a:cubicBezTo>
                    <a:pt x="83" y="106"/>
                    <a:pt x="72" y="84"/>
                    <a:pt x="68" y="67"/>
                  </a:cubicBezTo>
                  <a:lnTo>
                    <a:pt x="62" y="67"/>
                  </a:lnTo>
                  <a:cubicBezTo>
                    <a:pt x="64" y="85"/>
                    <a:pt x="65" y="104"/>
                    <a:pt x="65" y="121"/>
                  </a:cubicBezTo>
                  <a:lnTo>
                    <a:pt x="65" y="363"/>
                  </a:lnTo>
                  <a:lnTo>
                    <a:pt x="0" y="363"/>
                  </a:lnTo>
                  <a:lnTo>
                    <a:pt x="0" y="25"/>
                  </a:lnTo>
                  <a:cubicBezTo>
                    <a:pt x="0" y="9"/>
                    <a:pt x="9" y="0"/>
                    <a:pt x="25" y="0"/>
                  </a:cubicBezTo>
                  <a:lnTo>
                    <a:pt x="76" y="0"/>
                  </a:lnTo>
                  <a:cubicBezTo>
                    <a:pt x="90" y="0"/>
                    <a:pt x="97" y="7"/>
                    <a:pt x="103" y="20"/>
                  </a:cubicBezTo>
                  <a:lnTo>
                    <a:pt x="202" y="237"/>
                  </a:lnTo>
                  <a:cubicBezTo>
                    <a:pt x="209" y="252"/>
                    <a:pt x="219" y="274"/>
                    <a:pt x="227" y="294"/>
                  </a:cubicBezTo>
                  <a:lnTo>
                    <a:pt x="234" y="294"/>
                  </a:lnTo>
                  <a:cubicBezTo>
                    <a:pt x="232" y="274"/>
                    <a:pt x="231" y="254"/>
                    <a:pt x="231" y="235"/>
                  </a:cubicBezTo>
                  <a:lnTo>
                    <a:pt x="231" y="0"/>
                  </a:lnTo>
                  <a:lnTo>
                    <a:pt x="295" y="0"/>
                  </a:lnTo>
                  <a:lnTo>
                    <a:pt x="295" y="3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60" name="Freeform 11"/>
            <p:cNvSpPr>
              <a:spLocks/>
            </p:cNvSpPr>
            <p:nvPr userDrawn="1"/>
          </p:nvSpPr>
          <p:spPr bwMode="auto">
            <a:xfrm>
              <a:off x="8629650" y="692150"/>
              <a:ext cx="104775" cy="128587"/>
            </a:xfrm>
            <a:custGeom>
              <a:avLst/>
              <a:gdLst>
                <a:gd name="T0" fmla="*/ 295 w 295"/>
                <a:gd name="T1" fmla="*/ 339 h 363"/>
                <a:gd name="T2" fmla="*/ 271 w 295"/>
                <a:gd name="T3" fmla="*/ 363 h 363"/>
                <a:gd name="T4" fmla="*/ 219 w 295"/>
                <a:gd name="T5" fmla="*/ 363 h 363"/>
                <a:gd name="T6" fmla="*/ 191 w 295"/>
                <a:gd name="T7" fmla="*/ 343 h 363"/>
                <a:gd name="T8" fmla="*/ 89 w 295"/>
                <a:gd name="T9" fmla="*/ 121 h 363"/>
                <a:gd name="T10" fmla="*/ 68 w 295"/>
                <a:gd name="T11" fmla="*/ 67 h 363"/>
                <a:gd name="T12" fmla="*/ 62 w 295"/>
                <a:gd name="T13" fmla="*/ 67 h 363"/>
                <a:gd name="T14" fmla="*/ 65 w 295"/>
                <a:gd name="T15" fmla="*/ 121 h 363"/>
                <a:gd name="T16" fmla="*/ 65 w 295"/>
                <a:gd name="T17" fmla="*/ 363 h 363"/>
                <a:gd name="T18" fmla="*/ 0 w 295"/>
                <a:gd name="T19" fmla="*/ 363 h 363"/>
                <a:gd name="T20" fmla="*/ 0 w 295"/>
                <a:gd name="T21" fmla="*/ 25 h 363"/>
                <a:gd name="T22" fmla="*/ 25 w 295"/>
                <a:gd name="T23" fmla="*/ 0 h 363"/>
                <a:gd name="T24" fmla="*/ 76 w 295"/>
                <a:gd name="T25" fmla="*/ 0 h 363"/>
                <a:gd name="T26" fmla="*/ 103 w 295"/>
                <a:gd name="T27" fmla="*/ 20 h 363"/>
                <a:gd name="T28" fmla="*/ 202 w 295"/>
                <a:gd name="T29" fmla="*/ 237 h 363"/>
                <a:gd name="T30" fmla="*/ 227 w 295"/>
                <a:gd name="T31" fmla="*/ 294 h 363"/>
                <a:gd name="T32" fmla="*/ 233 w 295"/>
                <a:gd name="T33" fmla="*/ 294 h 363"/>
                <a:gd name="T34" fmla="*/ 231 w 295"/>
                <a:gd name="T35" fmla="*/ 235 h 363"/>
                <a:gd name="T36" fmla="*/ 231 w 295"/>
                <a:gd name="T37" fmla="*/ 0 h 363"/>
                <a:gd name="T38" fmla="*/ 295 w 295"/>
                <a:gd name="T39" fmla="*/ 0 h 363"/>
                <a:gd name="T40" fmla="*/ 295 w 295"/>
                <a:gd name="T41" fmla="*/ 339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5" h="363">
                  <a:moveTo>
                    <a:pt x="295" y="339"/>
                  </a:moveTo>
                  <a:cubicBezTo>
                    <a:pt x="295" y="355"/>
                    <a:pt x="286" y="363"/>
                    <a:pt x="271" y="363"/>
                  </a:cubicBezTo>
                  <a:lnTo>
                    <a:pt x="219" y="363"/>
                  </a:lnTo>
                  <a:cubicBezTo>
                    <a:pt x="204" y="363"/>
                    <a:pt x="197" y="357"/>
                    <a:pt x="191" y="343"/>
                  </a:cubicBezTo>
                  <a:lnTo>
                    <a:pt x="89" y="121"/>
                  </a:lnTo>
                  <a:cubicBezTo>
                    <a:pt x="83" y="106"/>
                    <a:pt x="72" y="84"/>
                    <a:pt x="68" y="67"/>
                  </a:cubicBezTo>
                  <a:lnTo>
                    <a:pt x="62" y="67"/>
                  </a:lnTo>
                  <a:cubicBezTo>
                    <a:pt x="64" y="85"/>
                    <a:pt x="65" y="104"/>
                    <a:pt x="65" y="121"/>
                  </a:cubicBezTo>
                  <a:lnTo>
                    <a:pt x="65" y="363"/>
                  </a:lnTo>
                  <a:lnTo>
                    <a:pt x="0" y="363"/>
                  </a:lnTo>
                  <a:lnTo>
                    <a:pt x="0" y="25"/>
                  </a:lnTo>
                  <a:cubicBezTo>
                    <a:pt x="0" y="9"/>
                    <a:pt x="9" y="0"/>
                    <a:pt x="25" y="0"/>
                  </a:cubicBezTo>
                  <a:lnTo>
                    <a:pt x="76" y="0"/>
                  </a:lnTo>
                  <a:cubicBezTo>
                    <a:pt x="90" y="0"/>
                    <a:pt x="97" y="7"/>
                    <a:pt x="103" y="20"/>
                  </a:cubicBezTo>
                  <a:lnTo>
                    <a:pt x="202" y="237"/>
                  </a:lnTo>
                  <a:cubicBezTo>
                    <a:pt x="209" y="252"/>
                    <a:pt x="219" y="274"/>
                    <a:pt x="227" y="294"/>
                  </a:cubicBezTo>
                  <a:lnTo>
                    <a:pt x="233" y="294"/>
                  </a:lnTo>
                  <a:cubicBezTo>
                    <a:pt x="232" y="274"/>
                    <a:pt x="231" y="254"/>
                    <a:pt x="231" y="235"/>
                  </a:cubicBezTo>
                  <a:lnTo>
                    <a:pt x="231" y="0"/>
                  </a:lnTo>
                  <a:lnTo>
                    <a:pt x="295" y="0"/>
                  </a:lnTo>
                  <a:lnTo>
                    <a:pt x="295" y="3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61" name="Freeform 12"/>
            <p:cNvSpPr>
              <a:spLocks/>
            </p:cNvSpPr>
            <p:nvPr userDrawn="1"/>
          </p:nvSpPr>
          <p:spPr bwMode="auto">
            <a:xfrm>
              <a:off x="7081838" y="692150"/>
              <a:ext cx="95250" cy="130175"/>
            </a:xfrm>
            <a:custGeom>
              <a:avLst/>
              <a:gdLst>
                <a:gd name="T0" fmla="*/ 267 w 267"/>
                <a:gd name="T1" fmla="*/ 223 h 370"/>
                <a:gd name="T2" fmla="*/ 136 w 267"/>
                <a:gd name="T3" fmla="*/ 370 h 370"/>
                <a:gd name="T4" fmla="*/ 0 w 267"/>
                <a:gd name="T5" fmla="*/ 223 h 370"/>
                <a:gd name="T6" fmla="*/ 0 w 267"/>
                <a:gd name="T7" fmla="*/ 0 h 370"/>
                <a:gd name="T8" fmla="*/ 53 w 267"/>
                <a:gd name="T9" fmla="*/ 0 h 370"/>
                <a:gd name="T10" fmla="*/ 53 w 267"/>
                <a:gd name="T11" fmla="*/ 223 h 370"/>
                <a:gd name="T12" fmla="*/ 134 w 267"/>
                <a:gd name="T13" fmla="*/ 323 h 370"/>
                <a:gd name="T14" fmla="*/ 215 w 267"/>
                <a:gd name="T15" fmla="*/ 223 h 370"/>
                <a:gd name="T16" fmla="*/ 215 w 267"/>
                <a:gd name="T17" fmla="*/ 0 h 370"/>
                <a:gd name="T18" fmla="*/ 267 w 267"/>
                <a:gd name="T19" fmla="*/ 0 h 370"/>
                <a:gd name="T20" fmla="*/ 267 w 267"/>
                <a:gd name="T21" fmla="*/ 223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7" h="370">
                  <a:moveTo>
                    <a:pt x="267" y="223"/>
                  </a:moveTo>
                  <a:cubicBezTo>
                    <a:pt x="267" y="330"/>
                    <a:pt x="232" y="370"/>
                    <a:pt x="136" y="370"/>
                  </a:cubicBezTo>
                  <a:cubicBezTo>
                    <a:pt x="36" y="370"/>
                    <a:pt x="0" y="330"/>
                    <a:pt x="0" y="223"/>
                  </a:cubicBezTo>
                  <a:lnTo>
                    <a:pt x="0" y="0"/>
                  </a:lnTo>
                  <a:lnTo>
                    <a:pt x="53" y="0"/>
                  </a:lnTo>
                  <a:lnTo>
                    <a:pt x="53" y="223"/>
                  </a:lnTo>
                  <a:cubicBezTo>
                    <a:pt x="53" y="298"/>
                    <a:pt x="73" y="323"/>
                    <a:pt x="134" y="323"/>
                  </a:cubicBezTo>
                  <a:cubicBezTo>
                    <a:pt x="193" y="323"/>
                    <a:pt x="215" y="298"/>
                    <a:pt x="215" y="223"/>
                  </a:cubicBezTo>
                  <a:lnTo>
                    <a:pt x="215" y="0"/>
                  </a:lnTo>
                  <a:lnTo>
                    <a:pt x="267" y="0"/>
                  </a:lnTo>
                  <a:lnTo>
                    <a:pt x="267" y="223"/>
                  </a:lnTo>
                  <a:close/>
                </a:path>
              </a:pathLst>
            </a:custGeom>
            <a:solidFill>
              <a:srgbClr val="9090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62" name="Freeform 13"/>
            <p:cNvSpPr>
              <a:spLocks/>
            </p:cNvSpPr>
            <p:nvPr userDrawn="1"/>
          </p:nvSpPr>
          <p:spPr bwMode="auto">
            <a:xfrm>
              <a:off x="7207250" y="692150"/>
              <a:ext cx="101600" cy="128587"/>
            </a:xfrm>
            <a:custGeom>
              <a:avLst/>
              <a:gdLst>
                <a:gd name="T0" fmla="*/ 284 w 284"/>
                <a:gd name="T1" fmla="*/ 343 h 363"/>
                <a:gd name="T2" fmla="*/ 265 w 284"/>
                <a:gd name="T3" fmla="*/ 363 h 363"/>
                <a:gd name="T4" fmla="*/ 215 w 284"/>
                <a:gd name="T5" fmla="*/ 363 h 363"/>
                <a:gd name="T6" fmla="*/ 192 w 284"/>
                <a:gd name="T7" fmla="*/ 347 h 363"/>
                <a:gd name="T8" fmla="*/ 79 w 284"/>
                <a:gd name="T9" fmla="*/ 100 h 363"/>
                <a:gd name="T10" fmla="*/ 57 w 284"/>
                <a:gd name="T11" fmla="*/ 49 h 363"/>
                <a:gd name="T12" fmla="*/ 50 w 284"/>
                <a:gd name="T13" fmla="*/ 49 h 363"/>
                <a:gd name="T14" fmla="*/ 53 w 284"/>
                <a:gd name="T15" fmla="*/ 100 h 363"/>
                <a:gd name="T16" fmla="*/ 53 w 284"/>
                <a:gd name="T17" fmla="*/ 363 h 363"/>
                <a:gd name="T18" fmla="*/ 0 w 284"/>
                <a:gd name="T19" fmla="*/ 363 h 363"/>
                <a:gd name="T20" fmla="*/ 0 w 284"/>
                <a:gd name="T21" fmla="*/ 21 h 363"/>
                <a:gd name="T22" fmla="*/ 20 w 284"/>
                <a:gd name="T23" fmla="*/ 0 h 363"/>
                <a:gd name="T24" fmla="*/ 68 w 284"/>
                <a:gd name="T25" fmla="*/ 0 h 363"/>
                <a:gd name="T26" fmla="*/ 92 w 284"/>
                <a:gd name="T27" fmla="*/ 17 h 363"/>
                <a:gd name="T28" fmla="*/ 202 w 284"/>
                <a:gd name="T29" fmla="*/ 257 h 363"/>
                <a:gd name="T30" fmla="*/ 227 w 284"/>
                <a:gd name="T31" fmla="*/ 312 h 363"/>
                <a:gd name="T32" fmla="*/ 235 w 284"/>
                <a:gd name="T33" fmla="*/ 312 h 363"/>
                <a:gd name="T34" fmla="*/ 232 w 284"/>
                <a:gd name="T35" fmla="*/ 255 h 363"/>
                <a:gd name="T36" fmla="*/ 232 w 284"/>
                <a:gd name="T37" fmla="*/ 0 h 363"/>
                <a:gd name="T38" fmla="*/ 284 w 284"/>
                <a:gd name="T39" fmla="*/ 0 h 363"/>
                <a:gd name="T40" fmla="*/ 284 w 284"/>
                <a:gd name="T41" fmla="*/ 34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4" h="363">
                  <a:moveTo>
                    <a:pt x="284" y="343"/>
                  </a:moveTo>
                  <a:cubicBezTo>
                    <a:pt x="284" y="356"/>
                    <a:pt x="277" y="363"/>
                    <a:pt x="265" y="363"/>
                  </a:cubicBezTo>
                  <a:lnTo>
                    <a:pt x="215" y="363"/>
                  </a:lnTo>
                  <a:cubicBezTo>
                    <a:pt x="203" y="363"/>
                    <a:pt x="197" y="358"/>
                    <a:pt x="192" y="347"/>
                  </a:cubicBezTo>
                  <a:lnTo>
                    <a:pt x="79" y="100"/>
                  </a:lnTo>
                  <a:cubicBezTo>
                    <a:pt x="73" y="86"/>
                    <a:pt x="62" y="64"/>
                    <a:pt x="57" y="49"/>
                  </a:cubicBezTo>
                  <a:lnTo>
                    <a:pt x="50" y="49"/>
                  </a:lnTo>
                  <a:cubicBezTo>
                    <a:pt x="52" y="66"/>
                    <a:pt x="53" y="83"/>
                    <a:pt x="53" y="100"/>
                  </a:cubicBezTo>
                  <a:lnTo>
                    <a:pt x="53" y="363"/>
                  </a:lnTo>
                  <a:lnTo>
                    <a:pt x="0" y="363"/>
                  </a:lnTo>
                  <a:lnTo>
                    <a:pt x="0" y="21"/>
                  </a:lnTo>
                  <a:cubicBezTo>
                    <a:pt x="0" y="7"/>
                    <a:pt x="7" y="0"/>
                    <a:pt x="20" y="0"/>
                  </a:cubicBezTo>
                  <a:lnTo>
                    <a:pt x="68" y="0"/>
                  </a:lnTo>
                  <a:cubicBezTo>
                    <a:pt x="80" y="0"/>
                    <a:pt x="86" y="6"/>
                    <a:pt x="92" y="17"/>
                  </a:cubicBezTo>
                  <a:lnTo>
                    <a:pt x="202" y="257"/>
                  </a:lnTo>
                  <a:cubicBezTo>
                    <a:pt x="208" y="272"/>
                    <a:pt x="219" y="293"/>
                    <a:pt x="227" y="312"/>
                  </a:cubicBezTo>
                  <a:lnTo>
                    <a:pt x="235" y="312"/>
                  </a:lnTo>
                  <a:cubicBezTo>
                    <a:pt x="233" y="293"/>
                    <a:pt x="232" y="274"/>
                    <a:pt x="232" y="255"/>
                  </a:cubicBezTo>
                  <a:lnTo>
                    <a:pt x="232" y="0"/>
                  </a:lnTo>
                  <a:lnTo>
                    <a:pt x="284" y="0"/>
                  </a:lnTo>
                  <a:lnTo>
                    <a:pt x="284" y="343"/>
                  </a:lnTo>
                  <a:close/>
                </a:path>
              </a:pathLst>
            </a:custGeom>
            <a:solidFill>
              <a:srgbClr val="9090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63" name="Rectangle 14"/>
            <p:cNvSpPr>
              <a:spLocks noChangeArrowheads="1"/>
            </p:cNvSpPr>
            <p:nvPr userDrawn="1"/>
          </p:nvSpPr>
          <p:spPr bwMode="auto">
            <a:xfrm>
              <a:off x="7340600" y="692150"/>
              <a:ext cx="19050" cy="128587"/>
            </a:xfrm>
            <a:prstGeom prst="rect">
              <a:avLst/>
            </a:prstGeom>
            <a:solidFill>
              <a:srgbClr val="9090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64" name="Freeform 15"/>
            <p:cNvSpPr>
              <a:spLocks/>
            </p:cNvSpPr>
            <p:nvPr userDrawn="1"/>
          </p:nvSpPr>
          <p:spPr bwMode="auto">
            <a:xfrm>
              <a:off x="7378700" y="692150"/>
              <a:ext cx="109537" cy="128587"/>
            </a:xfrm>
            <a:custGeom>
              <a:avLst/>
              <a:gdLst>
                <a:gd name="T0" fmla="*/ 199 w 306"/>
                <a:gd name="T1" fmla="*/ 348 h 363"/>
                <a:gd name="T2" fmla="*/ 179 w 306"/>
                <a:gd name="T3" fmla="*/ 363 h 363"/>
                <a:gd name="T4" fmla="*/ 128 w 306"/>
                <a:gd name="T5" fmla="*/ 363 h 363"/>
                <a:gd name="T6" fmla="*/ 108 w 306"/>
                <a:gd name="T7" fmla="*/ 348 h 363"/>
                <a:gd name="T8" fmla="*/ 0 w 306"/>
                <a:gd name="T9" fmla="*/ 0 h 363"/>
                <a:gd name="T10" fmla="*/ 55 w 306"/>
                <a:gd name="T11" fmla="*/ 0 h 363"/>
                <a:gd name="T12" fmla="*/ 137 w 306"/>
                <a:gd name="T13" fmla="*/ 283 h 363"/>
                <a:gd name="T14" fmla="*/ 147 w 306"/>
                <a:gd name="T15" fmla="*/ 323 h 363"/>
                <a:gd name="T16" fmla="*/ 161 w 306"/>
                <a:gd name="T17" fmla="*/ 323 h 363"/>
                <a:gd name="T18" fmla="*/ 171 w 306"/>
                <a:gd name="T19" fmla="*/ 283 h 363"/>
                <a:gd name="T20" fmla="*/ 252 w 306"/>
                <a:gd name="T21" fmla="*/ 0 h 363"/>
                <a:gd name="T22" fmla="*/ 306 w 306"/>
                <a:gd name="T23" fmla="*/ 0 h 363"/>
                <a:gd name="T24" fmla="*/ 199 w 306"/>
                <a:gd name="T25" fmla="*/ 348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6" h="363">
                  <a:moveTo>
                    <a:pt x="199" y="348"/>
                  </a:moveTo>
                  <a:cubicBezTo>
                    <a:pt x="197" y="357"/>
                    <a:pt x="189" y="363"/>
                    <a:pt x="179" y="363"/>
                  </a:cubicBezTo>
                  <a:lnTo>
                    <a:pt x="128" y="363"/>
                  </a:lnTo>
                  <a:cubicBezTo>
                    <a:pt x="118" y="363"/>
                    <a:pt x="110" y="357"/>
                    <a:pt x="108" y="348"/>
                  </a:cubicBezTo>
                  <a:lnTo>
                    <a:pt x="0" y="0"/>
                  </a:lnTo>
                  <a:lnTo>
                    <a:pt x="55" y="0"/>
                  </a:lnTo>
                  <a:lnTo>
                    <a:pt x="137" y="283"/>
                  </a:lnTo>
                  <a:cubicBezTo>
                    <a:pt x="140" y="296"/>
                    <a:pt x="143" y="310"/>
                    <a:pt x="147" y="323"/>
                  </a:cubicBezTo>
                  <a:lnTo>
                    <a:pt x="161" y="323"/>
                  </a:lnTo>
                  <a:cubicBezTo>
                    <a:pt x="163" y="310"/>
                    <a:pt x="167" y="296"/>
                    <a:pt x="171" y="283"/>
                  </a:cubicBezTo>
                  <a:lnTo>
                    <a:pt x="252" y="0"/>
                  </a:lnTo>
                  <a:lnTo>
                    <a:pt x="306" y="0"/>
                  </a:lnTo>
                  <a:lnTo>
                    <a:pt x="199" y="348"/>
                  </a:lnTo>
                  <a:close/>
                </a:path>
              </a:pathLst>
            </a:custGeom>
            <a:solidFill>
              <a:srgbClr val="9090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65" name="Freeform 16"/>
            <p:cNvSpPr>
              <a:spLocks/>
            </p:cNvSpPr>
            <p:nvPr userDrawn="1"/>
          </p:nvSpPr>
          <p:spPr bwMode="auto">
            <a:xfrm>
              <a:off x="7505700" y="692150"/>
              <a:ext cx="80962" cy="128587"/>
            </a:xfrm>
            <a:custGeom>
              <a:avLst/>
              <a:gdLst>
                <a:gd name="T0" fmla="*/ 228 w 228"/>
                <a:gd name="T1" fmla="*/ 361 h 365"/>
                <a:gd name="T2" fmla="*/ 73 w 228"/>
                <a:gd name="T3" fmla="*/ 365 h 365"/>
                <a:gd name="T4" fmla="*/ 0 w 228"/>
                <a:gd name="T5" fmla="*/ 300 h 365"/>
                <a:gd name="T6" fmla="*/ 0 w 228"/>
                <a:gd name="T7" fmla="*/ 65 h 365"/>
                <a:gd name="T8" fmla="*/ 73 w 228"/>
                <a:gd name="T9" fmla="*/ 0 h 365"/>
                <a:gd name="T10" fmla="*/ 228 w 228"/>
                <a:gd name="T11" fmla="*/ 4 h 365"/>
                <a:gd name="T12" fmla="*/ 226 w 228"/>
                <a:gd name="T13" fmla="*/ 45 h 365"/>
                <a:gd name="T14" fmla="*/ 82 w 228"/>
                <a:gd name="T15" fmla="*/ 45 h 365"/>
                <a:gd name="T16" fmla="*/ 53 w 228"/>
                <a:gd name="T17" fmla="*/ 79 h 365"/>
                <a:gd name="T18" fmla="*/ 53 w 228"/>
                <a:gd name="T19" fmla="*/ 152 h 365"/>
                <a:gd name="T20" fmla="*/ 206 w 228"/>
                <a:gd name="T21" fmla="*/ 152 h 365"/>
                <a:gd name="T22" fmla="*/ 206 w 228"/>
                <a:gd name="T23" fmla="*/ 194 h 365"/>
                <a:gd name="T24" fmla="*/ 53 w 228"/>
                <a:gd name="T25" fmla="*/ 194 h 365"/>
                <a:gd name="T26" fmla="*/ 53 w 228"/>
                <a:gd name="T27" fmla="*/ 287 h 365"/>
                <a:gd name="T28" fmla="*/ 82 w 228"/>
                <a:gd name="T29" fmla="*/ 321 h 365"/>
                <a:gd name="T30" fmla="*/ 226 w 228"/>
                <a:gd name="T31" fmla="*/ 321 h 365"/>
                <a:gd name="T32" fmla="*/ 228 w 228"/>
                <a:gd name="T33" fmla="*/ 361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8" h="365">
                  <a:moveTo>
                    <a:pt x="228" y="361"/>
                  </a:moveTo>
                  <a:cubicBezTo>
                    <a:pt x="180" y="365"/>
                    <a:pt x="125" y="365"/>
                    <a:pt x="73" y="365"/>
                  </a:cubicBezTo>
                  <a:cubicBezTo>
                    <a:pt x="27" y="365"/>
                    <a:pt x="0" y="340"/>
                    <a:pt x="0" y="300"/>
                  </a:cubicBezTo>
                  <a:lnTo>
                    <a:pt x="0" y="65"/>
                  </a:lnTo>
                  <a:cubicBezTo>
                    <a:pt x="0" y="25"/>
                    <a:pt x="28" y="0"/>
                    <a:pt x="73" y="0"/>
                  </a:cubicBezTo>
                  <a:cubicBezTo>
                    <a:pt x="125" y="0"/>
                    <a:pt x="180" y="0"/>
                    <a:pt x="228" y="4"/>
                  </a:cubicBezTo>
                  <a:lnTo>
                    <a:pt x="226" y="45"/>
                  </a:lnTo>
                  <a:lnTo>
                    <a:pt x="82" y="45"/>
                  </a:lnTo>
                  <a:cubicBezTo>
                    <a:pt x="61" y="45"/>
                    <a:pt x="53" y="54"/>
                    <a:pt x="53" y="79"/>
                  </a:cubicBezTo>
                  <a:lnTo>
                    <a:pt x="53" y="152"/>
                  </a:lnTo>
                  <a:lnTo>
                    <a:pt x="206" y="152"/>
                  </a:lnTo>
                  <a:lnTo>
                    <a:pt x="206" y="194"/>
                  </a:lnTo>
                  <a:lnTo>
                    <a:pt x="53" y="194"/>
                  </a:lnTo>
                  <a:lnTo>
                    <a:pt x="53" y="287"/>
                  </a:lnTo>
                  <a:cubicBezTo>
                    <a:pt x="53" y="312"/>
                    <a:pt x="61" y="321"/>
                    <a:pt x="82" y="321"/>
                  </a:cubicBezTo>
                  <a:lnTo>
                    <a:pt x="226" y="321"/>
                  </a:lnTo>
                  <a:lnTo>
                    <a:pt x="228" y="361"/>
                  </a:lnTo>
                  <a:close/>
                </a:path>
              </a:pathLst>
            </a:custGeom>
            <a:solidFill>
              <a:srgbClr val="9090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66" name="Freeform 17"/>
            <p:cNvSpPr>
              <a:spLocks noEditPoints="1"/>
            </p:cNvSpPr>
            <p:nvPr userDrawn="1"/>
          </p:nvSpPr>
          <p:spPr bwMode="auto">
            <a:xfrm>
              <a:off x="7612063" y="690563"/>
              <a:ext cx="92075" cy="130175"/>
            </a:xfrm>
            <a:custGeom>
              <a:avLst/>
              <a:gdLst>
                <a:gd name="T0" fmla="*/ 126 w 260"/>
                <a:gd name="T1" fmla="*/ 173 h 367"/>
                <a:gd name="T2" fmla="*/ 194 w 260"/>
                <a:gd name="T3" fmla="*/ 108 h 367"/>
                <a:gd name="T4" fmla="*/ 126 w 260"/>
                <a:gd name="T5" fmla="*/ 45 h 367"/>
                <a:gd name="T6" fmla="*/ 52 w 260"/>
                <a:gd name="T7" fmla="*/ 45 h 367"/>
                <a:gd name="T8" fmla="*/ 52 w 260"/>
                <a:gd name="T9" fmla="*/ 173 h 367"/>
                <a:gd name="T10" fmla="*/ 126 w 260"/>
                <a:gd name="T11" fmla="*/ 173 h 367"/>
                <a:gd name="T12" fmla="*/ 204 w 260"/>
                <a:gd name="T13" fmla="*/ 367 h 367"/>
                <a:gd name="T14" fmla="*/ 173 w 260"/>
                <a:gd name="T15" fmla="*/ 254 h 367"/>
                <a:gd name="T16" fmla="*/ 127 w 260"/>
                <a:gd name="T17" fmla="*/ 218 h 367"/>
                <a:gd name="T18" fmla="*/ 52 w 260"/>
                <a:gd name="T19" fmla="*/ 217 h 367"/>
                <a:gd name="T20" fmla="*/ 52 w 260"/>
                <a:gd name="T21" fmla="*/ 367 h 367"/>
                <a:gd name="T22" fmla="*/ 0 w 260"/>
                <a:gd name="T23" fmla="*/ 367 h 367"/>
                <a:gd name="T24" fmla="*/ 0 w 260"/>
                <a:gd name="T25" fmla="*/ 4 h 367"/>
                <a:gd name="T26" fmla="*/ 127 w 260"/>
                <a:gd name="T27" fmla="*/ 0 h 367"/>
                <a:gd name="T28" fmla="*/ 247 w 260"/>
                <a:gd name="T29" fmla="*/ 105 h 367"/>
                <a:gd name="T30" fmla="*/ 180 w 260"/>
                <a:gd name="T31" fmla="*/ 197 h 367"/>
                <a:gd name="T32" fmla="*/ 180 w 260"/>
                <a:gd name="T33" fmla="*/ 200 h 367"/>
                <a:gd name="T34" fmla="*/ 226 w 260"/>
                <a:gd name="T35" fmla="*/ 252 h 367"/>
                <a:gd name="T36" fmla="*/ 260 w 260"/>
                <a:gd name="T37" fmla="*/ 367 h 367"/>
                <a:gd name="T38" fmla="*/ 204 w 260"/>
                <a:gd name="T3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0" h="367">
                  <a:moveTo>
                    <a:pt x="126" y="173"/>
                  </a:moveTo>
                  <a:cubicBezTo>
                    <a:pt x="177" y="172"/>
                    <a:pt x="194" y="158"/>
                    <a:pt x="194" y="108"/>
                  </a:cubicBezTo>
                  <a:cubicBezTo>
                    <a:pt x="194" y="58"/>
                    <a:pt x="177" y="45"/>
                    <a:pt x="126" y="45"/>
                  </a:cubicBezTo>
                  <a:cubicBezTo>
                    <a:pt x="98" y="45"/>
                    <a:pt x="72" y="45"/>
                    <a:pt x="52" y="45"/>
                  </a:cubicBezTo>
                  <a:lnTo>
                    <a:pt x="52" y="173"/>
                  </a:lnTo>
                  <a:lnTo>
                    <a:pt x="126" y="173"/>
                  </a:lnTo>
                  <a:close/>
                  <a:moveTo>
                    <a:pt x="204" y="367"/>
                  </a:moveTo>
                  <a:lnTo>
                    <a:pt x="173" y="254"/>
                  </a:lnTo>
                  <a:cubicBezTo>
                    <a:pt x="164" y="228"/>
                    <a:pt x="150" y="218"/>
                    <a:pt x="127" y="218"/>
                  </a:cubicBezTo>
                  <a:lnTo>
                    <a:pt x="52" y="217"/>
                  </a:lnTo>
                  <a:lnTo>
                    <a:pt x="52" y="367"/>
                  </a:lnTo>
                  <a:lnTo>
                    <a:pt x="0" y="367"/>
                  </a:lnTo>
                  <a:lnTo>
                    <a:pt x="0" y="4"/>
                  </a:lnTo>
                  <a:cubicBezTo>
                    <a:pt x="40" y="0"/>
                    <a:pt x="68" y="0"/>
                    <a:pt x="127" y="0"/>
                  </a:cubicBezTo>
                  <a:cubicBezTo>
                    <a:pt x="212" y="0"/>
                    <a:pt x="247" y="23"/>
                    <a:pt x="247" y="105"/>
                  </a:cubicBezTo>
                  <a:cubicBezTo>
                    <a:pt x="247" y="162"/>
                    <a:pt x="229" y="191"/>
                    <a:pt x="180" y="197"/>
                  </a:cubicBezTo>
                  <a:lnTo>
                    <a:pt x="180" y="200"/>
                  </a:lnTo>
                  <a:cubicBezTo>
                    <a:pt x="198" y="205"/>
                    <a:pt x="218" y="221"/>
                    <a:pt x="226" y="252"/>
                  </a:cubicBezTo>
                  <a:lnTo>
                    <a:pt x="260" y="367"/>
                  </a:lnTo>
                  <a:lnTo>
                    <a:pt x="204" y="367"/>
                  </a:lnTo>
                  <a:close/>
                </a:path>
              </a:pathLst>
            </a:custGeom>
            <a:solidFill>
              <a:srgbClr val="9090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67" name="Freeform 18"/>
            <p:cNvSpPr>
              <a:spLocks/>
            </p:cNvSpPr>
            <p:nvPr userDrawn="1"/>
          </p:nvSpPr>
          <p:spPr bwMode="auto">
            <a:xfrm>
              <a:off x="7723188" y="688975"/>
              <a:ext cx="85725" cy="133350"/>
            </a:xfrm>
            <a:custGeom>
              <a:avLst/>
              <a:gdLst>
                <a:gd name="T0" fmla="*/ 229 w 243"/>
                <a:gd name="T1" fmla="*/ 11 h 375"/>
                <a:gd name="T2" fmla="*/ 226 w 243"/>
                <a:gd name="T3" fmla="*/ 49 h 375"/>
                <a:gd name="T4" fmla="*/ 122 w 243"/>
                <a:gd name="T5" fmla="*/ 47 h 375"/>
                <a:gd name="T6" fmla="*/ 53 w 243"/>
                <a:gd name="T7" fmla="*/ 97 h 375"/>
                <a:gd name="T8" fmla="*/ 97 w 243"/>
                <a:gd name="T9" fmla="*/ 152 h 375"/>
                <a:gd name="T10" fmla="*/ 169 w 243"/>
                <a:gd name="T11" fmla="*/ 172 h 375"/>
                <a:gd name="T12" fmla="*/ 243 w 243"/>
                <a:gd name="T13" fmla="*/ 276 h 375"/>
                <a:gd name="T14" fmla="*/ 119 w 243"/>
                <a:gd name="T15" fmla="*/ 375 h 375"/>
                <a:gd name="T16" fmla="*/ 5 w 243"/>
                <a:gd name="T17" fmla="*/ 365 h 375"/>
                <a:gd name="T18" fmla="*/ 9 w 243"/>
                <a:gd name="T19" fmla="*/ 326 h 375"/>
                <a:gd name="T20" fmla="*/ 120 w 243"/>
                <a:gd name="T21" fmla="*/ 329 h 375"/>
                <a:gd name="T22" fmla="*/ 189 w 243"/>
                <a:gd name="T23" fmla="*/ 275 h 375"/>
                <a:gd name="T24" fmla="*/ 146 w 243"/>
                <a:gd name="T25" fmla="*/ 219 h 375"/>
                <a:gd name="T26" fmla="*/ 72 w 243"/>
                <a:gd name="T27" fmla="*/ 199 h 375"/>
                <a:gd name="T28" fmla="*/ 0 w 243"/>
                <a:gd name="T29" fmla="*/ 96 h 375"/>
                <a:gd name="T30" fmla="*/ 120 w 243"/>
                <a:gd name="T31" fmla="*/ 0 h 375"/>
                <a:gd name="T32" fmla="*/ 229 w 243"/>
                <a:gd name="T33" fmla="*/ 11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3" h="375">
                  <a:moveTo>
                    <a:pt x="229" y="11"/>
                  </a:moveTo>
                  <a:lnTo>
                    <a:pt x="226" y="49"/>
                  </a:lnTo>
                  <a:cubicBezTo>
                    <a:pt x="195" y="48"/>
                    <a:pt x="156" y="47"/>
                    <a:pt x="122" y="47"/>
                  </a:cubicBezTo>
                  <a:cubicBezTo>
                    <a:pt x="72" y="47"/>
                    <a:pt x="53" y="49"/>
                    <a:pt x="53" y="97"/>
                  </a:cubicBezTo>
                  <a:cubicBezTo>
                    <a:pt x="53" y="135"/>
                    <a:pt x="67" y="145"/>
                    <a:pt x="97" y="152"/>
                  </a:cubicBezTo>
                  <a:lnTo>
                    <a:pt x="169" y="172"/>
                  </a:lnTo>
                  <a:cubicBezTo>
                    <a:pt x="225" y="188"/>
                    <a:pt x="243" y="221"/>
                    <a:pt x="243" y="276"/>
                  </a:cubicBezTo>
                  <a:cubicBezTo>
                    <a:pt x="243" y="359"/>
                    <a:pt x="206" y="375"/>
                    <a:pt x="119" y="375"/>
                  </a:cubicBezTo>
                  <a:cubicBezTo>
                    <a:pt x="96" y="375"/>
                    <a:pt x="56" y="374"/>
                    <a:pt x="5" y="365"/>
                  </a:cubicBezTo>
                  <a:lnTo>
                    <a:pt x="9" y="326"/>
                  </a:lnTo>
                  <a:cubicBezTo>
                    <a:pt x="75" y="328"/>
                    <a:pt x="93" y="329"/>
                    <a:pt x="120" y="329"/>
                  </a:cubicBezTo>
                  <a:cubicBezTo>
                    <a:pt x="173" y="328"/>
                    <a:pt x="189" y="320"/>
                    <a:pt x="189" y="275"/>
                  </a:cubicBezTo>
                  <a:cubicBezTo>
                    <a:pt x="189" y="236"/>
                    <a:pt x="175" y="227"/>
                    <a:pt x="146" y="219"/>
                  </a:cubicBezTo>
                  <a:lnTo>
                    <a:pt x="72" y="199"/>
                  </a:lnTo>
                  <a:cubicBezTo>
                    <a:pt x="19" y="184"/>
                    <a:pt x="0" y="151"/>
                    <a:pt x="0" y="96"/>
                  </a:cubicBezTo>
                  <a:cubicBezTo>
                    <a:pt x="0" y="12"/>
                    <a:pt x="38" y="0"/>
                    <a:pt x="120" y="0"/>
                  </a:cubicBezTo>
                  <a:cubicBezTo>
                    <a:pt x="154" y="0"/>
                    <a:pt x="192" y="2"/>
                    <a:pt x="229" y="11"/>
                  </a:cubicBezTo>
                  <a:close/>
                </a:path>
              </a:pathLst>
            </a:custGeom>
            <a:solidFill>
              <a:srgbClr val="9090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68" name="Rectangle 19"/>
            <p:cNvSpPr>
              <a:spLocks noChangeArrowheads="1"/>
            </p:cNvSpPr>
            <p:nvPr userDrawn="1"/>
          </p:nvSpPr>
          <p:spPr bwMode="auto">
            <a:xfrm>
              <a:off x="7834313" y="692150"/>
              <a:ext cx="19050" cy="128587"/>
            </a:xfrm>
            <a:prstGeom prst="rect">
              <a:avLst/>
            </a:prstGeom>
            <a:solidFill>
              <a:srgbClr val="9090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69" name="Freeform 20"/>
            <p:cNvSpPr>
              <a:spLocks/>
            </p:cNvSpPr>
            <p:nvPr userDrawn="1"/>
          </p:nvSpPr>
          <p:spPr bwMode="auto">
            <a:xfrm>
              <a:off x="7872413" y="692150"/>
              <a:ext cx="101600" cy="128587"/>
            </a:xfrm>
            <a:custGeom>
              <a:avLst/>
              <a:gdLst>
                <a:gd name="T0" fmla="*/ 168 w 283"/>
                <a:gd name="T1" fmla="*/ 47 h 363"/>
                <a:gd name="T2" fmla="*/ 168 w 283"/>
                <a:gd name="T3" fmla="*/ 363 h 363"/>
                <a:gd name="T4" fmla="*/ 114 w 283"/>
                <a:gd name="T5" fmla="*/ 363 h 363"/>
                <a:gd name="T6" fmla="*/ 114 w 283"/>
                <a:gd name="T7" fmla="*/ 47 h 363"/>
                <a:gd name="T8" fmla="*/ 0 w 283"/>
                <a:gd name="T9" fmla="*/ 47 h 363"/>
                <a:gd name="T10" fmla="*/ 0 w 283"/>
                <a:gd name="T11" fmla="*/ 0 h 363"/>
                <a:gd name="T12" fmla="*/ 283 w 283"/>
                <a:gd name="T13" fmla="*/ 0 h 363"/>
                <a:gd name="T14" fmla="*/ 283 w 283"/>
                <a:gd name="T15" fmla="*/ 47 h 363"/>
                <a:gd name="T16" fmla="*/ 168 w 283"/>
                <a:gd name="T17" fmla="*/ 47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3" h="363">
                  <a:moveTo>
                    <a:pt x="168" y="47"/>
                  </a:moveTo>
                  <a:lnTo>
                    <a:pt x="168" y="363"/>
                  </a:lnTo>
                  <a:lnTo>
                    <a:pt x="114" y="363"/>
                  </a:lnTo>
                  <a:lnTo>
                    <a:pt x="114" y="47"/>
                  </a:lnTo>
                  <a:lnTo>
                    <a:pt x="0" y="47"/>
                  </a:lnTo>
                  <a:lnTo>
                    <a:pt x="0" y="0"/>
                  </a:lnTo>
                  <a:lnTo>
                    <a:pt x="283" y="0"/>
                  </a:lnTo>
                  <a:lnTo>
                    <a:pt x="283" y="47"/>
                  </a:lnTo>
                  <a:lnTo>
                    <a:pt x="168" y="47"/>
                  </a:lnTo>
                  <a:close/>
                </a:path>
              </a:pathLst>
            </a:custGeom>
            <a:solidFill>
              <a:srgbClr val="9090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70" name="Freeform 21"/>
            <p:cNvSpPr>
              <a:spLocks noEditPoints="1"/>
            </p:cNvSpPr>
            <p:nvPr userDrawn="1"/>
          </p:nvSpPr>
          <p:spPr bwMode="auto">
            <a:xfrm>
              <a:off x="7969250" y="657225"/>
              <a:ext cx="114300" cy="163512"/>
            </a:xfrm>
            <a:custGeom>
              <a:avLst/>
              <a:gdLst>
                <a:gd name="T0" fmla="*/ 199 w 321"/>
                <a:gd name="T1" fmla="*/ 57 h 459"/>
                <a:gd name="T2" fmla="*/ 185 w 321"/>
                <a:gd name="T3" fmla="*/ 43 h 459"/>
                <a:gd name="T4" fmla="*/ 185 w 321"/>
                <a:gd name="T5" fmla="*/ 14 h 459"/>
                <a:gd name="T6" fmla="*/ 199 w 321"/>
                <a:gd name="T7" fmla="*/ 0 h 459"/>
                <a:gd name="T8" fmla="*/ 215 w 321"/>
                <a:gd name="T9" fmla="*/ 0 h 459"/>
                <a:gd name="T10" fmla="*/ 230 w 321"/>
                <a:gd name="T11" fmla="*/ 14 h 459"/>
                <a:gd name="T12" fmla="*/ 230 w 321"/>
                <a:gd name="T13" fmla="*/ 43 h 459"/>
                <a:gd name="T14" fmla="*/ 215 w 321"/>
                <a:gd name="T15" fmla="*/ 57 h 459"/>
                <a:gd name="T16" fmla="*/ 199 w 321"/>
                <a:gd name="T17" fmla="*/ 57 h 459"/>
                <a:gd name="T18" fmla="*/ 176 w 321"/>
                <a:gd name="T19" fmla="*/ 166 h 459"/>
                <a:gd name="T20" fmla="*/ 167 w 321"/>
                <a:gd name="T21" fmla="*/ 137 h 459"/>
                <a:gd name="T22" fmla="*/ 153 w 321"/>
                <a:gd name="T23" fmla="*/ 137 h 459"/>
                <a:gd name="T24" fmla="*/ 144 w 321"/>
                <a:gd name="T25" fmla="*/ 166 h 459"/>
                <a:gd name="T26" fmla="*/ 102 w 321"/>
                <a:gd name="T27" fmla="*/ 304 h 459"/>
                <a:gd name="T28" fmla="*/ 218 w 321"/>
                <a:gd name="T29" fmla="*/ 304 h 459"/>
                <a:gd name="T30" fmla="*/ 176 w 321"/>
                <a:gd name="T31" fmla="*/ 166 h 459"/>
                <a:gd name="T32" fmla="*/ 105 w 321"/>
                <a:gd name="T33" fmla="*/ 57 h 459"/>
                <a:gd name="T34" fmla="*/ 92 w 321"/>
                <a:gd name="T35" fmla="*/ 43 h 459"/>
                <a:gd name="T36" fmla="*/ 92 w 321"/>
                <a:gd name="T37" fmla="*/ 14 h 459"/>
                <a:gd name="T38" fmla="*/ 105 w 321"/>
                <a:gd name="T39" fmla="*/ 0 h 459"/>
                <a:gd name="T40" fmla="*/ 122 w 321"/>
                <a:gd name="T41" fmla="*/ 0 h 459"/>
                <a:gd name="T42" fmla="*/ 136 w 321"/>
                <a:gd name="T43" fmla="*/ 14 h 459"/>
                <a:gd name="T44" fmla="*/ 136 w 321"/>
                <a:gd name="T45" fmla="*/ 43 h 459"/>
                <a:gd name="T46" fmla="*/ 122 w 321"/>
                <a:gd name="T47" fmla="*/ 57 h 459"/>
                <a:gd name="T48" fmla="*/ 105 w 321"/>
                <a:gd name="T49" fmla="*/ 57 h 459"/>
                <a:gd name="T50" fmla="*/ 88 w 321"/>
                <a:gd name="T51" fmla="*/ 350 h 459"/>
                <a:gd name="T52" fmla="*/ 54 w 321"/>
                <a:gd name="T53" fmla="*/ 459 h 459"/>
                <a:gd name="T54" fmla="*/ 0 w 321"/>
                <a:gd name="T55" fmla="*/ 459 h 459"/>
                <a:gd name="T56" fmla="*/ 114 w 321"/>
                <a:gd name="T57" fmla="*/ 110 h 459"/>
                <a:gd name="T58" fmla="*/ 133 w 321"/>
                <a:gd name="T59" fmla="*/ 96 h 459"/>
                <a:gd name="T60" fmla="*/ 187 w 321"/>
                <a:gd name="T61" fmla="*/ 96 h 459"/>
                <a:gd name="T62" fmla="*/ 206 w 321"/>
                <a:gd name="T63" fmla="*/ 110 h 459"/>
                <a:gd name="T64" fmla="*/ 321 w 321"/>
                <a:gd name="T65" fmla="*/ 459 h 459"/>
                <a:gd name="T66" fmla="*/ 266 w 321"/>
                <a:gd name="T67" fmla="*/ 459 h 459"/>
                <a:gd name="T68" fmla="*/ 233 w 321"/>
                <a:gd name="T69" fmla="*/ 350 h 459"/>
                <a:gd name="T70" fmla="*/ 88 w 321"/>
                <a:gd name="T71" fmla="*/ 35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1" h="459">
                  <a:moveTo>
                    <a:pt x="199" y="57"/>
                  </a:moveTo>
                  <a:cubicBezTo>
                    <a:pt x="189" y="57"/>
                    <a:pt x="185" y="53"/>
                    <a:pt x="185" y="43"/>
                  </a:cubicBezTo>
                  <a:lnTo>
                    <a:pt x="185" y="14"/>
                  </a:lnTo>
                  <a:cubicBezTo>
                    <a:pt x="185" y="6"/>
                    <a:pt x="189" y="0"/>
                    <a:pt x="199" y="0"/>
                  </a:cubicBezTo>
                  <a:lnTo>
                    <a:pt x="215" y="0"/>
                  </a:lnTo>
                  <a:cubicBezTo>
                    <a:pt x="224" y="0"/>
                    <a:pt x="230" y="6"/>
                    <a:pt x="230" y="14"/>
                  </a:cubicBezTo>
                  <a:lnTo>
                    <a:pt x="230" y="43"/>
                  </a:lnTo>
                  <a:cubicBezTo>
                    <a:pt x="230" y="53"/>
                    <a:pt x="224" y="57"/>
                    <a:pt x="215" y="57"/>
                  </a:cubicBezTo>
                  <a:lnTo>
                    <a:pt x="199" y="57"/>
                  </a:lnTo>
                  <a:close/>
                  <a:moveTo>
                    <a:pt x="176" y="166"/>
                  </a:moveTo>
                  <a:cubicBezTo>
                    <a:pt x="173" y="157"/>
                    <a:pt x="170" y="146"/>
                    <a:pt x="167" y="137"/>
                  </a:cubicBezTo>
                  <a:lnTo>
                    <a:pt x="153" y="137"/>
                  </a:lnTo>
                  <a:cubicBezTo>
                    <a:pt x="150" y="146"/>
                    <a:pt x="147" y="157"/>
                    <a:pt x="144" y="166"/>
                  </a:cubicBezTo>
                  <a:lnTo>
                    <a:pt x="102" y="304"/>
                  </a:lnTo>
                  <a:lnTo>
                    <a:pt x="218" y="304"/>
                  </a:lnTo>
                  <a:lnTo>
                    <a:pt x="176" y="166"/>
                  </a:lnTo>
                  <a:close/>
                  <a:moveTo>
                    <a:pt x="105" y="57"/>
                  </a:moveTo>
                  <a:cubicBezTo>
                    <a:pt x="96" y="57"/>
                    <a:pt x="92" y="53"/>
                    <a:pt x="92" y="43"/>
                  </a:cubicBezTo>
                  <a:lnTo>
                    <a:pt x="92" y="14"/>
                  </a:lnTo>
                  <a:cubicBezTo>
                    <a:pt x="92" y="6"/>
                    <a:pt x="96" y="0"/>
                    <a:pt x="105" y="0"/>
                  </a:cubicBezTo>
                  <a:lnTo>
                    <a:pt x="122" y="0"/>
                  </a:lnTo>
                  <a:cubicBezTo>
                    <a:pt x="132" y="0"/>
                    <a:pt x="136" y="6"/>
                    <a:pt x="136" y="14"/>
                  </a:cubicBezTo>
                  <a:lnTo>
                    <a:pt x="136" y="43"/>
                  </a:lnTo>
                  <a:cubicBezTo>
                    <a:pt x="136" y="53"/>
                    <a:pt x="132" y="57"/>
                    <a:pt x="122" y="57"/>
                  </a:cubicBezTo>
                  <a:lnTo>
                    <a:pt x="105" y="57"/>
                  </a:lnTo>
                  <a:close/>
                  <a:moveTo>
                    <a:pt x="88" y="350"/>
                  </a:moveTo>
                  <a:lnTo>
                    <a:pt x="54" y="459"/>
                  </a:lnTo>
                  <a:lnTo>
                    <a:pt x="0" y="459"/>
                  </a:lnTo>
                  <a:lnTo>
                    <a:pt x="114" y="110"/>
                  </a:lnTo>
                  <a:cubicBezTo>
                    <a:pt x="116" y="102"/>
                    <a:pt x="124" y="96"/>
                    <a:pt x="133" y="96"/>
                  </a:cubicBezTo>
                  <a:lnTo>
                    <a:pt x="187" y="96"/>
                  </a:lnTo>
                  <a:cubicBezTo>
                    <a:pt x="196" y="96"/>
                    <a:pt x="204" y="102"/>
                    <a:pt x="206" y="110"/>
                  </a:cubicBezTo>
                  <a:lnTo>
                    <a:pt x="321" y="459"/>
                  </a:lnTo>
                  <a:lnTo>
                    <a:pt x="266" y="459"/>
                  </a:lnTo>
                  <a:lnTo>
                    <a:pt x="233" y="350"/>
                  </a:lnTo>
                  <a:lnTo>
                    <a:pt x="88" y="350"/>
                  </a:lnTo>
                  <a:close/>
                </a:path>
              </a:pathLst>
            </a:custGeom>
            <a:solidFill>
              <a:srgbClr val="9090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71" name="Freeform 22"/>
            <p:cNvSpPr>
              <a:spLocks/>
            </p:cNvSpPr>
            <p:nvPr userDrawn="1"/>
          </p:nvSpPr>
          <p:spPr bwMode="auto">
            <a:xfrm>
              <a:off x="8078788" y="692150"/>
              <a:ext cx="100012" cy="128587"/>
            </a:xfrm>
            <a:custGeom>
              <a:avLst/>
              <a:gdLst>
                <a:gd name="T0" fmla="*/ 167 w 282"/>
                <a:gd name="T1" fmla="*/ 47 h 363"/>
                <a:gd name="T2" fmla="*/ 167 w 282"/>
                <a:gd name="T3" fmla="*/ 363 h 363"/>
                <a:gd name="T4" fmla="*/ 114 w 282"/>
                <a:gd name="T5" fmla="*/ 363 h 363"/>
                <a:gd name="T6" fmla="*/ 114 w 282"/>
                <a:gd name="T7" fmla="*/ 47 h 363"/>
                <a:gd name="T8" fmla="*/ 0 w 282"/>
                <a:gd name="T9" fmla="*/ 47 h 363"/>
                <a:gd name="T10" fmla="*/ 0 w 282"/>
                <a:gd name="T11" fmla="*/ 0 h 363"/>
                <a:gd name="T12" fmla="*/ 282 w 282"/>
                <a:gd name="T13" fmla="*/ 0 h 363"/>
                <a:gd name="T14" fmla="*/ 282 w 282"/>
                <a:gd name="T15" fmla="*/ 47 h 363"/>
                <a:gd name="T16" fmla="*/ 167 w 282"/>
                <a:gd name="T17" fmla="*/ 47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2" h="363">
                  <a:moveTo>
                    <a:pt x="167" y="47"/>
                  </a:moveTo>
                  <a:lnTo>
                    <a:pt x="167" y="363"/>
                  </a:lnTo>
                  <a:lnTo>
                    <a:pt x="114" y="363"/>
                  </a:lnTo>
                  <a:lnTo>
                    <a:pt x="114" y="47"/>
                  </a:lnTo>
                  <a:lnTo>
                    <a:pt x="0" y="47"/>
                  </a:lnTo>
                  <a:lnTo>
                    <a:pt x="0" y="0"/>
                  </a:lnTo>
                  <a:lnTo>
                    <a:pt x="282" y="0"/>
                  </a:lnTo>
                  <a:lnTo>
                    <a:pt x="282" y="47"/>
                  </a:lnTo>
                  <a:lnTo>
                    <a:pt x="167" y="47"/>
                  </a:lnTo>
                  <a:close/>
                </a:path>
              </a:pathLst>
            </a:custGeom>
            <a:solidFill>
              <a:srgbClr val="9090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</p:grpSp>
    </p:spTree>
    <p:extLst>
      <p:ext uri="{BB962C8B-B14F-4D97-AF65-F5344CB8AC3E}">
        <p14:creationId xmlns:p14="http://schemas.microsoft.com/office/powerpoint/2010/main" val="1883319054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Tex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2186630" y="361113"/>
            <a:ext cx="5785795" cy="808998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10" name="Textplatzhalter 2"/>
          <p:cNvSpPr>
            <a:spLocks noGrp="1"/>
          </p:cNvSpPr>
          <p:nvPr>
            <p:ph type="body" sz="half" idx="1"/>
          </p:nvPr>
        </p:nvSpPr>
        <p:spPr>
          <a:xfrm>
            <a:off x="256558" y="1529769"/>
            <a:ext cx="3729257" cy="4140882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1" name="Inhaltsplatzhalter 3"/>
          <p:cNvSpPr>
            <a:spLocks noGrp="1"/>
          </p:cNvSpPr>
          <p:nvPr>
            <p:ph sz="quarter" idx="2" hasCustomPrompt="1"/>
          </p:nvPr>
        </p:nvSpPr>
        <p:spPr>
          <a:xfrm>
            <a:off x="4243792" y="1529771"/>
            <a:ext cx="3729260" cy="1890876"/>
          </a:xfrm>
        </p:spPr>
        <p:txBody>
          <a:bodyPr/>
          <a:lstStyle>
            <a:lvl1pPr marL="0" indent="0">
              <a:buNone/>
              <a:defRPr/>
            </a:lvl1pPr>
            <a:lvl2pPr marL="299904" indent="0">
              <a:buNone/>
              <a:defRPr/>
            </a:lvl2pPr>
            <a:lvl3pPr marL="599806" indent="0">
              <a:buNone/>
              <a:defRPr/>
            </a:lvl3pPr>
            <a:lvl4pPr marL="899709" indent="0">
              <a:buNone/>
              <a:defRPr/>
            </a:lvl4pPr>
            <a:lvl5pPr marL="1199611" indent="0">
              <a:buNone/>
              <a:defRPr/>
            </a:lvl5pPr>
          </a:lstStyle>
          <a:p>
            <a:pPr lvl="0"/>
            <a:r>
              <a:rPr lang="de-DE" dirty="0"/>
              <a:t> </a:t>
            </a:r>
          </a:p>
        </p:txBody>
      </p:sp>
      <p:sp>
        <p:nvSpPr>
          <p:cNvPr id="12" name="Inhaltsplatzhalter 4"/>
          <p:cNvSpPr>
            <a:spLocks noGrp="1"/>
          </p:cNvSpPr>
          <p:nvPr>
            <p:ph sz="quarter" idx="3" hasCustomPrompt="1"/>
          </p:nvPr>
        </p:nvSpPr>
        <p:spPr>
          <a:xfrm>
            <a:off x="4243792" y="3779776"/>
            <a:ext cx="3729260" cy="1890876"/>
          </a:xfrm>
        </p:spPr>
        <p:txBody>
          <a:bodyPr/>
          <a:lstStyle>
            <a:lvl1pPr marL="0" indent="0">
              <a:buNone/>
              <a:defRPr/>
            </a:lvl1pPr>
            <a:lvl2pPr marL="299904" indent="0">
              <a:buNone/>
              <a:defRPr/>
            </a:lvl2pPr>
            <a:lvl3pPr marL="599806" indent="0">
              <a:buNone/>
              <a:defRPr/>
            </a:lvl3pPr>
            <a:lvl4pPr marL="899709" indent="0">
              <a:buNone/>
              <a:defRPr/>
            </a:lvl4pPr>
            <a:lvl5pPr marL="1199611" indent="0">
              <a:buNone/>
              <a:defRPr/>
            </a:lvl5pPr>
          </a:lstStyle>
          <a:p>
            <a:pPr lvl="0"/>
            <a:r>
              <a:rPr lang="de-DE" dirty="0"/>
              <a:t> </a:t>
            </a:r>
          </a:p>
        </p:txBody>
      </p:sp>
      <p:sp>
        <p:nvSpPr>
          <p:cNvPr id="13" name="Datumsplatzhalter 5"/>
          <p:cNvSpPr>
            <a:spLocks noGrp="1"/>
          </p:cNvSpPr>
          <p:nvPr>
            <p:ph type="dt" sz="half" idx="10"/>
          </p:nvPr>
        </p:nvSpPr>
        <p:spPr>
          <a:xfrm>
            <a:off x="257181" y="6030055"/>
            <a:ext cx="771439" cy="359956"/>
          </a:xfrm>
        </p:spPr>
        <p:txBody>
          <a:bodyPr/>
          <a:lstStyle/>
          <a:p>
            <a:fld id="{C056026F-1588-4FB1-8845-F95DAFF0F3E9}" type="datetime1">
              <a:rPr lang="de-DE" smtClean="0"/>
              <a:t>19.03.25</a:t>
            </a:fld>
            <a:endParaRPr lang="de-DE"/>
          </a:p>
        </p:txBody>
      </p:sp>
      <p:sp>
        <p:nvSpPr>
          <p:cNvPr id="14" name="Fußzeilenplatzhalter 6"/>
          <p:cNvSpPr>
            <a:spLocks noGrp="1"/>
          </p:cNvSpPr>
          <p:nvPr>
            <p:ph type="ftr" sz="quarter" idx="11"/>
          </p:nvPr>
        </p:nvSpPr>
        <p:spPr>
          <a:xfrm>
            <a:off x="1864521" y="6030097"/>
            <a:ext cx="4500063" cy="359956"/>
          </a:xfrm>
        </p:spPr>
        <p:txBody>
          <a:bodyPr/>
          <a:lstStyle/>
          <a:p>
            <a:r>
              <a:rPr lang="de-DE"/>
              <a:t>Präsentationstitel/Autor/Veranstaltung</a:t>
            </a:r>
          </a:p>
        </p:txBody>
      </p:sp>
      <p:sp>
        <p:nvSpPr>
          <p:cNvPr id="15" name="Foliennummernplatzhalter 7"/>
          <p:cNvSpPr>
            <a:spLocks noGrp="1"/>
          </p:cNvSpPr>
          <p:nvPr>
            <p:ph type="sldNum" sz="quarter" idx="12"/>
          </p:nvPr>
        </p:nvSpPr>
        <p:spPr>
          <a:xfrm>
            <a:off x="7458135" y="6030055"/>
            <a:ext cx="514291" cy="359956"/>
          </a:xfrm>
        </p:spPr>
        <p:txBody>
          <a:bodyPr/>
          <a:lstStyle/>
          <a:p>
            <a:fld id="{527F1E04-A1A3-475C-A843-CFD0985386E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49160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vier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/>
          <p:cNvSpPr>
            <a:spLocks noGrp="1"/>
          </p:cNvSpPr>
          <p:nvPr>
            <p:ph type="title" sz="quarter"/>
          </p:nvPr>
        </p:nvSpPr>
        <p:spPr>
          <a:xfrm>
            <a:off x="2186630" y="361113"/>
            <a:ext cx="5785795" cy="808998"/>
          </a:xfrm>
        </p:spPr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11" name="Inhaltsplatzhalter 2"/>
          <p:cNvSpPr>
            <a:spLocks noGrp="1"/>
          </p:cNvSpPr>
          <p:nvPr>
            <p:ph sz="quarter" idx="1"/>
          </p:nvPr>
        </p:nvSpPr>
        <p:spPr>
          <a:xfrm>
            <a:off x="256556" y="1529771"/>
            <a:ext cx="3729257" cy="1890876"/>
          </a:xfrm>
        </p:spPr>
        <p:txBody>
          <a:bodyPr/>
          <a:lstStyle>
            <a:lvl1pPr marL="199936" indent="-199936">
              <a:spcBef>
                <a:spcPts val="0"/>
              </a:spcBef>
              <a:spcAft>
                <a:spcPts val="583"/>
              </a:spcAft>
              <a:defRPr sz="1945"/>
            </a:lvl1pPr>
            <a:lvl2pPr marL="399870" indent="-199936">
              <a:spcBef>
                <a:spcPts val="0"/>
              </a:spcBef>
              <a:spcAft>
                <a:spcPts val="583"/>
              </a:spcAft>
              <a:defRPr sz="1945"/>
            </a:lvl2pPr>
            <a:lvl3pPr marL="599806" indent="-199936">
              <a:spcBef>
                <a:spcPts val="0"/>
              </a:spcBef>
              <a:spcAft>
                <a:spcPts val="583"/>
              </a:spcAft>
              <a:defRPr sz="1945"/>
            </a:lvl3pPr>
            <a:lvl4pPr marL="799741" indent="-199936">
              <a:spcBef>
                <a:spcPts val="0"/>
              </a:spcBef>
              <a:spcAft>
                <a:spcPts val="583"/>
              </a:spcAft>
              <a:defRPr sz="1945"/>
            </a:lvl4pPr>
            <a:lvl5pPr marL="999677" indent="-199936">
              <a:spcAft>
                <a:spcPts val="583"/>
              </a:spcAft>
              <a:defRPr sz="1945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2" name="Inhaltsplatzhalter 3"/>
          <p:cNvSpPr>
            <a:spLocks noGrp="1"/>
          </p:cNvSpPr>
          <p:nvPr>
            <p:ph sz="quarter" idx="2"/>
          </p:nvPr>
        </p:nvSpPr>
        <p:spPr>
          <a:xfrm>
            <a:off x="4243792" y="1529771"/>
            <a:ext cx="3729260" cy="1890876"/>
          </a:xfrm>
        </p:spPr>
        <p:txBody>
          <a:bodyPr/>
          <a:lstStyle>
            <a:lvl1pPr marL="199936" indent="-199936">
              <a:spcBef>
                <a:spcPts val="0"/>
              </a:spcBef>
              <a:spcAft>
                <a:spcPts val="583"/>
              </a:spcAft>
              <a:defRPr sz="1945"/>
            </a:lvl1pPr>
            <a:lvl2pPr marL="399870" indent="-199936">
              <a:spcBef>
                <a:spcPts val="0"/>
              </a:spcBef>
              <a:spcAft>
                <a:spcPts val="583"/>
              </a:spcAft>
              <a:defRPr sz="1945"/>
            </a:lvl2pPr>
            <a:lvl3pPr marL="599806" indent="-199936">
              <a:spcBef>
                <a:spcPts val="0"/>
              </a:spcBef>
              <a:spcAft>
                <a:spcPts val="583"/>
              </a:spcAft>
              <a:defRPr sz="1945"/>
            </a:lvl3pPr>
            <a:lvl4pPr marL="799741" indent="-199936">
              <a:spcBef>
                <a:spcPts val="0"/>
              </a:spcBef>
              <a:spcAft>
                <a:spcPts val="583"/>
              </a:spcAft>
              <a:defRPr sz="1945"/>
            </a:lvl4pPr>
            <a:lvl5pPr marL="999677" indent="-199936">
              <a:spcAft>
                <a:spcPts val="583"/>
              </a:spcAft>
              <a:defRPr sz="1945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3" name="Inhaltsplatzhalter 4"/>
          <p:cNvSpPr>
            <a:spLocks noGrp="1"/>
          </p:cNvSpPr>
          <p:nvPr>
            <p:ph sz="quarter" idx="3"/>
          </p:nvPr>
        </p:nvSpPr>
        <p:spPr>
          <a:xfrm>
            <a:off x="266610" y="3779776"/>
            <a:ext cx="3719204" cy="1890876"/>
          </a:xfrm>
        </p:spPr>
        <p:txBody>
          <a:bodyPr/>
          <a:lstStyle>
            <a:lvl1pPr marL="199936" indent="-199936">
              <a:spcBef>
                <a:spcPts val="0"/>
              </a:spcBef>
              <a:spcAft>
                <a:spcPts val="583"/>
              </a:spcAft>
              <a:defRPr sz="1945"/>
            </a:lvl1pPr>
            <a:lvl2pPr marL="399870" indent="-199936">
              <a:spcBef>
                <a:spcPts val="0"/>
              </a:spcBef>
              <a:spcAft>
                <a:spcPts val="583"/>
              </a:spcAft>
              <a:defRPr sz="1945"/>
            </a:lvl2pPr>
            <a:lvl3pPr marL="599806" indent="-199936">
              <a:spcBef>
                <a:spcPts val="0"/>
              </a:spcBef>
              <a:spcAft>
                <a:spcPts val="583"/>
              </a:spcAft>
              <a:defRPr sz="1945"/>
            </a:lvl3pPr>
            <a:lvl4pPr marL="799741" indent="-199936">
              <a:spcBef>
                <a:spcPts val="0"/>
              </a:spcBef>
              <a:spcAft>
                <a:spcPts val="583"/>
              </a:spcAft>
              <a:defRPr sz="1945"/>
            </a:lvl4pPr>
            <a:lvl5pPr marL="999677" indent="-199936">
              <a:spcAft>
                <a:spcPts val="583"/>
              </a:spcAft>
              <a:defRPr sz="1945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4" name="Inhaltsplatzhalter 5"/>
          <p:cNvSpPr>
            <a:spLocks noGrp="1"/>
          </p:cNvSpPr>
          <p:nvPr>
            <p:ph sz="quarter" idx="4"/>
          </p:nvPr>
        </p:nvSpPr>
        <p:spPr>
          <a:xfrm>
            <a:off x="4243792" y="3779776"/>
            <a:ext cx="3729260" cy="1890876"/>
          </a:xfrm>
        </p:spPr>
        <p:txBody>
          <a:bodyPr/>
          <a:lstStyle>
            <a:lvl1pPr marL="199936" indent="-199936">
              <a:spcBef>
                <a:spcPts val="0"/>
              </a:spcBef>
              <a:spcAft>
                <a:spcPts val="583"/>
              </a:spcAft>
              <a:defRPr sz="1945"/>
            </a:lvl1pPr>
            <a:lvl2pPr marL="399870" indent="-199936">
              <a:spcBef>
                <a:spcPts val="0"/>
              </a:spcBef>
              <a:spcAft>
                <a:spcPts val="583"/>
              </a:spcAft>
              <a:defRPr sz="1945"/>
            </a:lvl2pPr>
            <a:lvl3pPr marL="599806" indent="-199936">
              <a:spcBef>
                <a:spcPts val="0"/>
              </a:spcBef>
              <a:spcAft>
                <a:spcPts val="583"/>
              </a:spcAft>
              <a:defRPr sz="1945"/>
            </a:lvl3pPr>
            <a:lvl4pPr marL="799741" indent="-199936">
              <a:spcBef>
                <a:spcPts val="0"/>
              </a:spcBef>
              <a:spcAft>
                <a:spcPts val="583"/>
              </a:spcAft>
              <a:defRPr sz="1945"/>
            </a:lvl4pPr>
            <a:lvl5pPr marL="999677" indent="-199936">
              <a:spcAft>
                <a:spcPts val="583"/>
              </a:spcAft>
              <a:defRPr sz="1945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5" name="Datumsplatzhalter 6"/>
          <p:cNvSpPr>
            <a:spLocks noGrp="1"/>
          </p:cNvSpPr>
          <p:nvPr>
            <p:ph type="dt" sz="half" idx="10"/>
          </p:nvPr>
        </p:nvSpPr>
        <p:spPr>
          <a:xfrm>
            <a:off x="257181" y="6030055"/>
            <a:ext cx="771439" cy="359956"/>
          </a:xfrm>
        </p:spPr>
        <p:txBody>
          <a:bodyPr/>
          <a:lstStyle/>
          <a:p>
            <a:fld id="{85E37377-EED6-47C3-9B1D-CF36F0FCD8B4}" type="datetime1">
              <a:rPr lang="de-DE" smtClean="0"/>
              <a:t>19.03.25</a:t>
            </a:fld>
            <a:endParaRPr lang="de-DE"/>
          </a:p>
        </p:txBody>
      </p:sp>
      <p:sp>
        <p:nvSpPr>
          <p:cNvPr id="16" name="Fußzeilenplatzhalter 7"/>
          <p:cNvSpPr>
            <a:spLocks noGrp="1"/>
          </p:cNvSpPr>
          <p:nvPr>
            <p:ph type="ftr" sz="quarter" idx="11"/>
          </p:nvPr>
        </p:nvSpPr>
        <p:spPr>
          <a:xfrm>
            <a:off x="1864521" y="6030097"/>
            <a:ext cx="4500063" cy="359956"/>
          </a:xfrm>
        </p:spPr>
        <p:txBody>
          <a:bodyPr/>
          <a:lstStyle/>
          <a:p>
            <a:r>
              <a:rPr lang="de-DE"/>
              <a:t>Präsentationstitel/Autor/Veranstaltung</a:t>
            </a:r>
          </a:p>
        </p:txBody>
      </p:sp>
      <p:sp>
        <p:nvSpPr>
          <p:cNvPr id="17" name="Foliennummernplatzhalter 8"/>
          <p:cNvSpPr>
            <a:spLocks noGrp="1"/>
          </p:cNvSpPr>
          <p:nvPr>
            <p:ph type="sldNum" sz="quarter" idx="12"/>
          </p:nvPr>
        </p:nvSpPr>
        <p:spPr>
          <a:xfrm>
            <a:off x="7458135" y="6030055"/>
            <a:ext cx="514291" cy="359956"/>
          </a:xfrm>
        </p:spPr>
        <p:txBody>
          <a:bodyPr/>
          <a:lstStyle/>
          <a:p>
            <a:fld id="{527F1E04-A1A3-475C-A843-CFD0985386E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783614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2186630" y="361116"/>
            <a:ext cx="5785795" cy="809323"/>
          </a:xfrm>
        </p:spPr>
        <p:txBody>
          <a:bodyPr anchor="b"/>
          <a:lstStyle>
            <a:lvl1pPr algn="l">
              <a:defRPr sz="3332" b="0"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Bildplatzhalter 2"/>
          <p:cNvSpPr>
            <a:spLocks noGrp="1"/>
          </p:cNvSpPr>
          <p:nvPr>
            <p:ph type="pic" idx="1"/>
          </p:nvPr>
        </p:nvSpPr>
        <p:spPr>
          <a:xfrm>
            <a:off x="258032" y="1529768"/>
            <a:ext cx="7714391" cy="3689548"/>
          </a:xfrm>
          <a:pattFill prst="ltUpDiag">
            <a:fgClr>
              <a:schemeClr val="accent1"/>
            </a:fgClr>
            <a:bgClr>
              <a:schemeClr val="bg1"/>
            </a:bgClr>
          </a:pattFill>
        </p:spPr>
        <p:txBody>
          <a:bodyPr lIns="144000" tIns="144000"/>
          <a:lstStyle>
            <a:lvl1pPr marL="0" indent="0">
              <a:buNone/>
              <a:defRPr sz="1945"/>
            </a:lvl1pPr>
            <a:lvl2pPr marL="634794" indent="0">
              <a:buNone/>
              <a:defRPr sz="3888"/>
            </a:lvl2pPr>
            <a:lvl3pPr marL="1269589" indent="0">
              <a:buNone/>
              <a:defRPr sz="3332"/>
            </a:lvl3pPr>
            <a:lvl4pPr marL="1904383" indent="0">
              <a:buNone/>
              <a:defRPr sz="2777"/>
            </a:lvl4pPr>
            <a:lvl5pPr marL="2539178" indent="0">
              <a:buNone/>
              <a:defRPr sz="2777"/>
            </a:lvl5pPr>
            <a:lvl6pPr marL="3173972" indent="0">
              <a:buNone/>
              <a:defRPr sz="2777"/>
            </a:lvl6pPr>
            <a:lvl7pPr marL="3808767" indent="0">
              <a:buNone/>
              <a:defRPr sz="2777"/>
            </a:lvl7pPr>
            <a:lvl8pPr marL="4443561" indent="0">
              <a:buNone/>
              <a:defRPr sz="2777"/>
            </a:lvl8pPr>
            <a:lvl9pPr marL="5078355" indent="0">
              <a:buNone/>
              <a:defRPr sz="2777"/>
            </a:lvl9pPr>
          </a:lstStyle>
          <a:p>
            <a:endParaRPr lang="de-DE"/>
          </a:p>
        </p:txBody>
      </p:sp>
      <p:sp>
        <p:nvSpPr>
          <p:cNvPr id="10" name="Textplatzhalter 3"/>
          <p:cNvSpPr>
            <a:spLocks noGrp="1"/>
          </p:cNvSpPr>
          <p:nvPr>
            <p:ph type="body" sz="half" idx="2"/>
          </p:nvPr>
        </p:nvSpPr>
        <p:spPr>
          <a:xfrm>
            <a:off x="256555" y="5220115"/>
            <a:ext cx="7714391" cy="449945"/>
          </a:xfrm>
        </p:spPr>
        <p:txBody>
          <a:bodyPr anchor="ctr" anchorCtr="0"/>
          <a:lstStyle>
            <a:lvl1pPr marL="0" indent="0">
              <a:buNone/>
              <a:defRPr sz="1945"/>
            </a:lvl1pPr>
            <a:lvl2pPr marL="634794" indent="0">
              <a:buNone/>
              <a:defRPr sz="1666"/>
            </a:lvl2pPr>
            <a:lvl3pPr marL="1269589" indent="0">
              <a:buNone/>
              <a:defRPr sz="1390"/>
            </a:lvl3pPr>
            <a:lvl4pPr marL="1904383" indent="0">
              <a:buNone/>
              <a:defRPr sz="1250"/>
            </a:lvl4pPr>
            <a:lvl5pPr marL="2539178" indent="0">
              <a:buNone/>
              <a:defRPr sz="1250"/>
            </a:lvl5pPr>
            <a:lvl6pPr marL="3173972" indent="0">
              <a:buNone/>
              <a:defRPr sz="1250"/>
            </a:lvl6pPr>
            <a:lvl7pPr marL="3808767" indent="0">
              <a:buNone/>
              <a:defRPr sz="1250"/>
            </a:lvl7pPr>
            <a:lvl8pPr marL="4443561" indent="0">
              <a:buNone/>
              <a:defRPr sz="1250"/>
            </a:lvl8pPr>
            <a:lvl9pPr marL="5078355" indent="0">
              <a:buNone/>
              <a:defRPr sz="125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11" name="Datumsplatzhalter 4"/>
          <p:cNvSpPr>
            <a:spLocks noGrp="1"/>
          </p:cNvSpPr>
          <p:nvPr>
            <p:ph type="dt" sz="half" idx="10"/>
          </p:nvPr>
        </p:nvSpPr>
        <p:spPr>
          <a:xfrm>
            <a:off x="257181" y="6030055"/>
            <a:ext cx="771439" cy="359956"/>
          </a:xfrm>
        </p:spPr>
        <p:txBody>
          <a:bodyPr/>
          <a:lstStyle/>
          <a:p>
            <a:fld id="{6B01E8E8-8A29-4D85-A2C3-6995032989B7}" type="datetime1">
              <a:rPr lang="de-DE" smtClean="0"/>
              <a:t>19.03.25</a:t>
            </a:fld>
            <a:endParaRPr lang="de-DE"/>
          </a:p>
        </p:txBody>
      </p:sp>
      <p:sp>
        <p:nvSpPr>
          <p:cNvPr id="12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1864521" y="6030097"/>
            <a:ext cx="4500063" cy="359956"/>
          </a:xfrm>
        </p:spPr>
        <p:txBody>
          <a:bodyPr/>
          <a:lstStyle/>
          <a:p>
            <a:r>
              <a:rPr lang="de-DE"/>
              <a:t>Präsentationstitel/Autor/Veranstaltung</a:t>
            </a:r>
          </a:p>
        </p:txBody>
      </p:sp>
      <p:sp>
        <p:nvSpPr>
          <p:cNvPr id="13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7458135" y="6030055"/>
            <a:ext cx="514291" cy="359956"/>
          </a:xfrm>
        </p:spPr>
        <p:txBody>
          <a:bodyPr/>
          <a:lstStyle/>
          <a:p>
            <a:fld id="{527F1E04-A1A3-475C-A843-CFD0985386E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2276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mit Überschrift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2186630" y="361113"/>
            <a:ext cx="5785795" cy="809901"/>
          </a:xfrm>
        </p:spPr>
        <p:txBody>
          <a:bodyPr anchor="b"/>
          <a:lstStyle>
            <a:lvl1pPr algn="l">
              <a:defRPr sz="3332" b="0"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Bildplatzhalter 2"/>
          <p:cNvSpPr>
            <a:spLocks noGrp="1"/>
          </p:cNvSpPr>
          <p:nvPr>
            <p:ph type="pic" idx="1"/>
          </p:nvPr>
        </p:nvSpPr>
        <p:spPr>
          <a:xfrm>
            <a:off x="257762" y="1529766"/>
            <a:ext cx="5271501" cy="4139493"/>
          </a:xfrm>
          <a:pattFill prst="ltUpDiag">
            <a:fgClr>
              <a:schemeClr val="accent1"/>
            </a:fgClr>
            <a:bgClr>
              <a:schemeClr val="bg1"/>
            </a:bgClr>
          </a:pattFill>
        </p:spPr>
        <p:txBody>
          <a:bodyPr lIns="144000" tIns="144000"/>
          <a:lstStyle>
            <a:lvl1pPr marL="0" indent="0">
              <a:buNone/>
              <a:defRPr sz="1945"/>
            </a:lvl1pPr>
            <a:lvl2pPr marL="634794" indent="0">
              <a:buNone/>
              <a:defRPr sz="3888"/>
            </a:lvl2pPr>
            <a:lvl3pPr marL="1269589" indent="0">
              <a:buNone/>
              <a:defRPr sz="3332"/>
            </a:lvl3pPr>
            <a:lvl4pPr marL="1904383" indent="0">
              <a:buNone/>
              <a:defRPr sz="2777"/>
            </a:lvl4pPr>
            <a:lvl5pPr marL="2539178" indent="0">
              <a:buNone/>
              <a:defRPr sz="2777"/>
            </a:lvl5pPr>
            <a:lvl6pPr marL="3173972" indent="0">
              <a:buNone/>
              <a:defRPr sz="2777"/>
            </a:lvl6pPr>
            <a:lvl7pPr marL="3808767" indent="0">
              <a:buNone/>
              <a:defRPr sz="2777"/>
            </a:lvl7pPr>
            <a:lvl8pPr marL="4443561" indent="0">
              <a:buNone/>
              <a:defRPr sz="2777"/>
            </a:lvl8pPr>
            <a:lvl9pPr marL="5078355" indent="0">
              <a:buNone/>
              <a:defRPr sz="2777"/>
            </a:lvl9pPr>
          </a:lstStyle>
          <a:p>
            <a:endParaRPr lang="de-DE"/>
          </a:p>
        </p:txBody>
      </p:sp>
      <p:sp>
        <p:nvSpPr>
          <p:cNvPr id="10" name="Textplatzhalter 3"/>
          <p:cNvSpPr>
            <a:spLocks noGrp="1"/>
          </p:cNvSpPr>
          <p:nvPr>
            <p:ph type="body" sz="half" idx="2"/>
          </p:nvPr>
        </p:nvSpPr>
        <p:spPr>
          <a:xfrm>
            <a:off x="5786440" y="1529766"/>
            <a:ext cx="2186609" cy="4139493"/>
          </a:xfrm>
        </p:spPr>
        <p:txBody>
          <a:bodyPr/>
          <a:lstStyle>
            <a:lvl1pPr marL="0" indent="0">
              <a:buNone/>
              <a:defRPr sz="1945"/>
            </a:lvl1pPr>
            <a:lvl2pPr marL="634794" indent="0">
              <a:buNone/>
              <a:defRPr sz="1666"/>
            </a:lvl2pPr>
            <a:lvl3pPr marL="1269589" indent="0">
              <a:buNone/>
              <a:defRPr sz="1390"/>
            </a:lvl3pPr>
            <a:lvl4pPr marL="1904383" indent="0">
              <a:buNone/>
              <a:defRPr sz="1250"/>
            </a:lvl4pPr>
            <a:lvl5pPr marL="2539178" indent="0">
              <a:buNone/>
              <a:defRPr sz="1250"/>
            </a:lvl5pPr>
            <a:lvl6pPr marL="3173972" indent="0">
              <a:buNone/>
              <a:defRPr sz="1250"/>
            </a:lvl6pPr>
            <a:lvl7pPr marL="3808767" indent="0">
              <a:buNone/>
              <a:defRPr sz="1250"/>
            </a:lvl7pPr>
            <a:lvl8pPr marL="4443561" indent="0">
              <a:buNone/>
              <a:defRPr sz="1250"/>
            </a:lvl8pPr>
            <a:lvl9pPr marL="5078355" indent="0">
              <a:buNone/>
              <a:defRPr sz="1250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1" name="Datumsplatzhalter 4"/>
          <p:cNvSpPr>
            <a:spLocks noGrp="1"/>
          </p:cNvSpPr>
          <p:nvPr>
            <p:ph type="dt" sz="half" idx="10"/>
          </p:nvPr>
        </p:nvSpPr>
        <p:spPr>
          <a:xfrm>
            <a:off x="257181" y="6030055"/>
            <a:ext cx="771439" cy="359956"/>
          </a:xfrm>
        </p:spPr>
        <p:txBody>
          <a:bodyPr/>
          <a:lstStyle/>
          <a:p>
            <a:fld id="{3CA6A51E-5224-4001-A6A1-6147DB41844D}" type="datetime1">
              <a:rPr lang="de-DE" smtClean="0"/>
              <a:t>19.03.25</a:t>
            </a:fld>
            <a:endParaRPr lang="de-DE"/>
          </a:p>
        </p:txBody>
      </p:sp>
      <p:sp>
        <p:nvSpPr>
          <p:cNvPr id="12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1864521" y="6030097"/>
            <a:ext cx="4500063" cy="359956"/>
          </a:xfrm>
        </p:spPr>
        <p:txBody>
          <a:bodyPr/>
          <a:lstStyle/>
          <a:p>
            <a:r>
              <a:rPr lang="de-DE"/>
              <a:t>Präsentationstitel/Autor/Veranstaltung</a:t>
            </a:r>
          </a:p>
        </p:txBody>
      </p:sp>
      <p:sp>
        <p:nvSpPr>
          <p:cNvPr id="13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7458135" y="6030055"/>
            <a:ext cx="514291" cy="359956"/>
          </a:xfrm>
        </p:spPr>
        <p:txBody>
          <a:bodyPr/>
          <a:lstStyle/>
          <a:p>
            <a:fld id="{527F1E04-A1A3-475C-A843-CFD0985386E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425518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ilder mit 2-spaltigem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2186630" y="361113"/>
            <a:ext cx="5785795" cy="809901"/>
          </a:xfrm>
        </p:spPr>
        <p:txBody>
          <a:bodyPr anchor="b" anchorCtr="0"/>
          <a:lstStyle>
            <a:lvl1pPr algn="l">
              <a:defRPr lang="de-DE" dirty="0"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11" name="Bildplatzhalter 2"/>
          <p:cNvSpPr>
            <a:spLocks noGrp="1"/>
          </p:cNvSpPr>
          <p:nvPr>
            <p:ph type="pic" idx="1"/>
          </p:nvPr>
        </p:nvSpPr>
        <p:spPr>
          <a:xfrm>
            <a:off x="257763" y="1529768"/>
            <a:ext cx="1671363" cy="1890879"/>
          </a:xfrm>
          <a:pattFill prst="ltUpDiag">
            <a:fgClr>
              <a:schemeClr val="accent1"/>
            </a:fgClr>
            <a:bgClr>
              <a:schemeClr val="bg1"/>
            </a:bgClr>
          </a:pattFill>
        </p:spPr>
        <p:txBody>
          <a:bodyPr lIns="144000" tIns="144000"/>
          <a:lstStyle>
            <a:lvl1pPr marL="0" indent="0">
              <a:buNone/>
              <a:defRPr sz="1945"/>
            </a:lvl1pPr>
            <a:lvl2pPr marL="634794" indent="0">
              <a:buNone/>
              <a:defRPr sz="3888"/>
            </a:lvl2pPr>
            <a:lvl3pPr marL="1269589" indent="0">
              <a:buNone/>
              <a:defRPr sz="3332"/>
            </a:lvl3pPr>
            <a:lvl4pPr marL="1904383" indent="0">
              <a:buNone/>
              <a:defRPr sz="2777"/>
            </a:lvl4pPr>
            <a:lvl5pPr marL="2539178" indent="0">
              <a:buNone/>
              <a:defRPr sz="2777"/>
            </a:lvl5pPr>
            <a:lvl6pPr marL="3173972" indent="0">
              <a:buNone/>
              <a:defRPr sz="2777"/>
            </a:lvl6pPr>
            <a:lvl7pPr marL="3808767" indent="0">
              <a:buNone/>
              <a:defRPr sz="2777"/>
            </a:lvl7pPr>
            <a:lvl8pPr marL="4443561" indent="0">
              <a:buNone/>
              <a:defRPr sz="2777"/>
            </a:lvl8pPr>
            <a:lvl9pPr marL="5078355" indent="0">
              <a:buNone/>
              <a:defRPr sz="2777"/>
            </a:lvl9pPr>
          </a:lstStyle>
          <a:p>
            <a:endParaRPr lang="de-DE"/>
          </a:p>
        </p:txBody>
      </p:sp>
      <p:sp>
        <p:nvSpPr>
          <p:cNvPr id="12" name="Textplatzhalter 3"/>
          <p:cNvSpPr>
            <a:spLocks noGrp="1"/>
          </p:cNvSpPr>
          <p:nvPr>
            <p:ph type="body" sz="half" idx="2"/>
          </p:nvPr>
        </p:nvSpPr>
        <p:spPr>
          <a:xfrm>
            <a:off x="2185989" y="1529766"/>
            <a:ext cx="5787058" cy="4139493"/>
          </a:xfrm>
        </p:spPr>
        <p:txBody>
          <a:bodyPr numCol="2" spcCol="216000"/>
          <a:lstStyle>
            <a:lvl1pPr marL="0" indent="0">
              <a:buNone/>
              <a:defRPr sz="1945"/>
            </a:lvl1pPr>
            <a:lvl2pPr marL="634794" indent="0">
              <a:buNone/>
              <a:defRPr sz="1666"/>
            </a:lvl2pPr>
            <a:lvl3pPr marL="1269589" indent="0">
              <a:buNone/>
              <a:defRPr sz="1390"/>
            </a:lvl3pPr>
            <a:lvl4pPr marL="1904383" indent="0">
              <a:buNone/>
              <a:defRPr sz="1250"/>
            </a:lvl4pPr>
            <a:lvl5pPr marL="2539178" indent="0">
              <a:buNone/>
              <a:defRPr sz="1250"/>
            </a:lvl5pPr>
            <a:lvl6pPr marL="3173972" indent="0">
              <a:buNone/>
              <a:defRPr sz="1250"/>
            </a:lvl6pPr>
            <a:lvl7pPr marL="3808767" indent="0">
              <a:buNone/>
              <a:defRPr sz="1250"/>
            </a:lvl7pPr>
            <a:lvl8pPr marL="4443561" indent="0">
              <a:buNone/>
              <a:defRPr sz="1250"/>
            </a:lvl8pPr>
            <a:lvl9pPr marL="5078355" indent="0">
              <a:buNone/>
              <a:defRPr sz="1250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3" name="Datumsplatzhalter 4"/>
          <p:cNvSpPr>
            <a:spLocks noGrp="1"/>
          </p:cNvSpPr>
          <p:nvPr>
            <p:ph type="dt" sz="half" idx="10"/>
          </p:nvPr>
        </p:nvSpPr>
        <p:spPr>
          <a:xfrm>
            <a:off x="257181" y="6030055"/>
            <a:ext cx="771439" cy="359956"/>
          </a:xfrm>
        </p:spPr>
        <p:txBody>
          <a:bodyPr/>
          <a:lstStyle/>
          <a:p>
            <a:fld id="{0C1259EA-2A08-45BF-9248-C0AD7AEF30D3}" type="datetime1">
              <a:rPr lang="de-DE" smtClean="0"/>
              <a:t>19.03.25</a:t>
            </a:fld>
            <a:endParaRPr lang="de-DE"/>
          </a:p>
        </p:txBody>
      </p:sp>
      <p:sp>
        <p:nvSpPr>
          <p:cNvPr id="14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1864521" y="6030097"/>
            <a:ext cx="4500063" cy="359956"/>
          </a:xfrm>
        </p:spPr>
        <p:txBody>
          <a:bodyPr/>
          <a:lstStyle/>
          <a:p>
            <a:r>
              <a:rPr lang="de-DE"/>
              <a:t>Präsentationstitel/Autor/Veranstaltung</a:t>
            </a:r>
          </a:p>
        </p:txBody>
      </p:sp>
      <p:sp>
        <p:nvSpPr>
          <p:cNvPr id="15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7458135" y="6030055"/>
            <a:ext cx="514291" cy="359956"/>
          </a:xfrm>
        </p:spPr>
        <p:txBody>
          <a:bodyPr/>
          <a:lstStyle/>
          <a:p>
            <a:fld id="{527F1E04-A1A3-475C-A843-CFD0985386EF}" type="slidenum">
              <a:rPr lang="de-DE" smtClean="0"/>
              <a:t>‹#›</a:t>
            </a:fld>
            <a:endParaRPr lang="de-DE"/>
          </a:p>
        </p:txBody>
      </p:sp>
      <p:sp>
        <p:nvSpPr>
          <p:cNvPr id="16" name="Bildplatzhalter 8"/>
          <p:cNvSpPr>
            <a:spLocks noGrp="1"/>
          </p:cNvSpPr>
          <p:nvPr>
            <p:ph type="pic" sz="quarter" idx="13"/>
          </p:nvPr>
        </p:nvSpPr>
        <p:spPr>
          <a:xfrm>
            <a:off x="256558" y="3779776"/>
            <a:ext cx="1672567" cy="1890876"/>
          </a:xfrm>
          <a:pattFill prst="ltUpDiag">
            <a:fgClr>
              <a:schemeClr val="accent1"/>
            </a:fgClr>
            <a:bgClr>
              <a:schemeClr val="bg1"/>
            </a:bgClr>
          </a:pattFill>
        </p:spPr>
        <p:txBody>
          <a:bodyPr lIns="144000" tIns="144000"/>
          <a:lstStyle>
            <a:lvl1pPr marL="0" indent="0">
              <a:buNone/>
              <a:defRPr sz="1945"/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344212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11839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1"/>
          <p:cNvSpPr>
            <a:spLocks noGrp="1"/>
          </p:cNvSpPr>
          <p:nvPr>
            <p:ph type="dt" sz="half" idx="10"/>
          </p:nvPr>
        </p:nvSpPr>
        <p:spPr>
          <a:xfrm>
            <a:off x="257181" y="6030055"/>
            <a:ext cx="771439" cy="359956"/>
          </a:xfrm>
        </p:spPr>
        <p:txBody>
          <a:bodyPr/>
          <a:lstStyle/>
          <a:p>
            <a:fld id="{548F520C-6F56-480F-8597-220998799912}" type="datetime1">
              <a:rPr lang="de-DE" smtClean="0"/>
              <a:t>19.03.25</a:t>
            </a:fld>
            <a:endParaRPr lang="de-DE"/>
          </a:p>
        </p:txBody>
      </p:sp>
      <p:sp>
        <p:nvSpPr>
          <p:cNvPr id="6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1864521" y="6030097"/>
            <a:ext cx="4500063" cy="359956"/>
          </a:xfrm>
        </p:spPr>
        <p:txBody>
          <a:bodyPr/>
          <a:lstStyle/>
          <a:p>
            <a:r>
              <a:rPr lang="de-DE"/>
              <a:t>Präsentationstitel/Autor/Veranstaltung</a:t>
            </a:r>
          </a:p>
        </p:txBody>
      </p:sp>
      <p:sp>
        <p:nvSpPr>
          <p:cNvPr id="7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7458135" y="6030055"/>
            <a:ext cx="514291" cy="359956"/>
          </a:xfrm>
        </p:spPr>
        <p:txBody>
          <a:bodyPr/>
          <a:lstStyle/>
          <a:p>
            <a:fld id="{527F1E04-A1A3-475C-A843-CFD0985386E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19644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/>
          <p:cNvSpPr>
            <a:spLocks noGrp="1"/>
          </p:cNvSpPr>
          <p:nvPr>
            <p:ph type="body" sz="quarter" idx="13" hasCustomPrompt="1"/>
          </p:nvPr>
        </p:nvSpPr>
        <p:spPr>
          <a:xfrm>
            <a:off x="3" y="1259928"/>
            <a:ext cx="8229600" cy="5220251"/>
          </a:xfrm>
          <a:prstGeom prst="rect">
            <a:avLst/>
          </a:prstGeom>
          <a:noFill/>
        </p:spPr>
        <p:txBody>
          <a:bodyPr lIns="1368000" tIns="864000" rIns="1440000"/>
          <a:lstStyle>
            <a:lvl1pPr marL="0" indent="0">
              <a:lnSpc>
                <a:spcPts val="4443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4734509" algn="l"/>
              </a:tabLst>
              <a:defRPr sz="3888" cap="all" baseline="0">
                <a:latin typeface="Exo 2 Semi Bold" pitchFamily="50" charset="0"/>
              </a:defRPr>
            </a:lvl1pPr>
          </a:lstStyle>
          <a:p>
            <a:pPr lvl="0"/>
            <a:r>
              <a:rPr lang="de-DE" dirty="0"/>
              <a:t>Durch Klicken individuelle Dankesformel hinzufügen</a:t>
            </a:r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21361" y="3600304"/>
            <a:ext cx="3729257" cy="15297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945" baseline="0">
                <a:latin typeface="+mn-lt"/>
              </a:defRPr>
            </a:lvl1pPr>
          </a:lstStyle>
          <a:p>
            <a:pPr lvl="0"/>
            <a:r>
              <a:rPr lang="de-DE" dirty="0"/>
              <a:t>Durch Klicken Autor/Adresse/Kontaktdaten hinzufügen</a:t>
            </a:r>
          </a:p>
        </p:txBody>
      </p:sp>
      <p:sp>
        <p:nvSpPr>
          <p:cNvPr id="5" name="Datumsplatzhalter 4" hidden="1"/>
          <p:cNvSpPr>
            <a:spLocks noGrp="1"/>
          </p:cNvSpPr>
          <p:nvPr>
            <p:ph type="dt" sz="half" idx="15"/>
          </p:nvPr>
        </p:nvSpPr>
        <p:spPr>
          <a:xfrm>
            <a:off x="257181" y="6570049"/>
            <a:ext cx="771439" cy="359956"/>
          </a:xfrm>
          <a:prstGeom prst="rect">
            <a:avLst/>
          </a:prstGeom>
        </p:spPr>
        <p:txBody>
          <a:bodyPr/>
          <a:lstStyle/>
          <a:p>
            <a:fld id="{30A2658B-9DCA-4C61-BE60-88DEF3D1D478}" type="datetime1">
              <a:rPr lang="de-DE" smtClean="0"/>
              <a:t>19.03.25</a:t>
            </a:fld>
            <a:endParaRPr lang="de-DE"/>
          </a:p>
        </p:txBody>
      </p:sp>
      <p:sp>
        <p:nvSpPr>
          <p:cNvPr id="6" name="Fußzeilenplatzhalter 5" hidden="1"/>
          <p:cNvSpPr>
            <a:spLocks noGrp="1"/>
          </p:cNvSpPr>
          <p:nvPr>
            <p:ph type="ftr" sz="quarter" idx="16"/>
          </p:nvPr>
        </p:nvSpPr>
        <p:spPr>
          <a:xfrm>
            <a:off x="1864521" y="6570091"/>
            <a:ext cx="4500063" cy="359956"/>
          </a:xfrm>
          <a:prstGeom prst="rect">
            <a:avLst/>
          </a:prstGeom>
        </p:spPr>
        <p:txBody>
          <a:bodyPr/>
          <a:lstStyle/>
          <a:p>
            <a:r>
              <a:rPr lang="de-DE"/>
              <a:t>Präsentationstitel/Autor/Veranstaltung</a:t>
            </a:r>
            <a:endParaRPr lang="de-DE" dirty="0"/>
          </a:p>
        </p:txBody>
      </p:sp>
      <p:sp>
        <p:nvSpPr>
          <p:cNvPr id="8" name="Foliennummernplatzhalter 7" hidden="1"/>
          <p:cNvSpPr>
            <a:spLocks noGrp="1"/>
          </p:cNvSpPr>
          <p:nvPr>
            <p:ph type="sldNum" sz="quarter" idx="17"/>
          </p:nvPr>
        </p:nvSpPr>
        <p:spPr>
          <a:xfrm>
            <a:off x="7458135" y="6570049"/>
            <a:ext cx="514291" cy="359956"/>
          </a:xfrm>
          <a:prstGeom prst="rect">
            <a:avLst/>
          </a:prstGeom>
        </p:spPr>
        <p:txBody>
          <a:bodyPr/>
          <a:lstStyle/>
          <a:p>
            <a:fld id="{527F1E04-A1A3-475C-A843-CFD0985386EF}" type="slidenum">
              <a:rPr lang="de-DE" smtClean="0"/>
              <a:pPr/>
              <a:t>‹#›</a:t>
            </a:fld>
            <a:endParaRPr lang="de-DE"/>
          </a:p>
        </p:txBody>
      </p:sp>
      <p:grpSp>
        <p:nvGrpSpPr>
          <p:cNvPr id="28" name="Gruppieren 30"/>
          <p:cNvGrpSpPr>
            <a:grpSpLocks noChangeAspect="1"/>
          </p:cNvGrpSpPr>
          <p:nvPr userDrawn="1"/>
        </p:nvGrpSpPr>
        <p:grpSpPr>
          <a:xfrm>
            <a:off x="257181" y="360211"/>
            <a:ext cx="1505841" cy="809901"/>
            <a:chOff x="7081838" y="144463"/>
            <a:chExt cx="1871662" cy="719137"/>
          </a:xfrm>
        </p:grpSpPr>
        <p:sp>
          <p:nvSpPr>
            <p:cNvPr id="29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7081838" y="144463"/>
              <a:ext cx="1871662" cy="719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30" name="Freeform 5"/>
            <p:cNvSpPr>
              <a:spLocks/>
            </p:cNvSpPr>
            <p:nvPr userDrawn="1"/>
          </p:nvSpPr>
          <p:spPr bwMode="auto">
            <a:xfrm>
              <a:off x="8216900" y="144463"/>
              <a:ext cx="455612" cy="392112"/>
            </a:xfrm>
            <a:custGeom>
              <a:avLst/>
              <a:gdLst>
                <a:gd name="T0" fmla="*/ 944 w 1277"/>
                <a:gd name="T1" fmla="*/ 552 h 1104"/>
                <a:gd name="T2" fmla="*/ 1277 w 1277"/>
                <a:gd name="T3" fmla="*/ 0 h 1104"/>
                <a:gd name="T4" fmla="*/ 0 w 1277"/>
                <a:gd name="T5" fmla="*/ 0 h 1104"/>
                <a:gd name="T6" fmla="*/ 0 w 1277"/>
                <a:gd name="T7" fmla="*/ 1104 h 1104"/>
                <a:gd name="T8" fmla="*/ 944 w 1277"/>
                <a:gd name="T9" fmla="*/ 552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1104">
                  <a:moveTo>
                    <a:pt x="944" y="552"/>
                  </a:moveTo>
                  <a:cubicBezTo>
                    <a:pt x="1110" y="357"/>
                    <a:pt x="1203" y="197"/>
                    <a:pt x="1277" y="0"/>
                  </a:cubicBezTo>
                  <a:lnTo>
                    <a:pt x="0" y="0"/>
                  </a:lnTo>
                  <a:lnTo>
                    <a:pt x="0" y="1104"/>
                  </a:lnTo>
                  <a:cubicBezTo>
                    <a:pt x="253" y="1070"/>
                    <a:pt x="607" y="949"/>
                    <a:pt x="944" y="552"/>
                  </a:cubicBezTo>
                  <a:close/>
                </a:path>
              </a:pathLst>
            </a:custGeom>
            <a:solidFill>
              <a:srgbClr val="07529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31" name="Rectangle 6"/>
            <p:cNvSpPr>
              <a:spLocks noChangeArrowheads="1"/>
            </p:cNvSpPr>
            <p:nvPr userDrawn="1"/>
          </p:nvSpPr>
          <p:spPr bwMode="auto">
            <a:xfrm>
              <a:off x="8216900" y="654050"/>
              <a:ext cx="714375" cy="200025"/>
            </a:xfrm>
            <a:prstGeom prst="rect">
              <a:avLst/>
            </a:prstGeom>
            <a:solidFill>
              <a:srgbClr val="EAB90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32" name="Freeform 7"/>
            <p:cNvSpPr>
              <a:spLocks/>
            </p:cNvSpPr>
            <p:nvPr userDrawn="1"/>
          </p:nvSpPr>
          <p:spPr bwMode="auto">
            <a:xfrm>
              <a:off x="8216900" y="144463"/>
              <a:ext cx="714375" cy="477837"/>
            </a:xfrm>
            <a:custGeom>
              <a:avLst/>
              <a:gdLst>
                <a:gd name="T0" fmla="*/ 2000 w 2000"/>
                <a:gd name="T1" fmla="*/ 0 h 1349"/>
                <a:gd name="T2" fmla="*/ 1361 w 2000"/>
                <a:gd name="T3" fmla="*/ 0 h 1349"/>
                <a:gd name="T4" fmla="*/ 992 w 2000"/>
                <a:gd name="T5" fmla="*/ 627 h 1349"/>
                <a:gd name="T6" fmla="*/ 0 w 2000"/>
                <a:gd name="T7" fmla="*/ 1193 h 1349"/>
                <a:gd name="T8" fmla="*/ 0 w 2000"/>
                <a:gd name="T9" fmla="*/ 1349 h 1349"/>
                <a:gd name="T10" fmla="*/ 2000 w 2000"/>
                <a:gd name="T11" fmla="*/ 1349 h 1349"/>
                <a:gd name="T12" fmla="*/ 2000 w 2000"/>
                <a:gd name="T13" fmla="*/ 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0" h="1349">
                  <a:moveTo>
                    <a:pt x="2000" y="0"/>
                  </a:moveTo>
                  <a:lnTo>
                    <a:pt x="1361" y="0"/>
                  </a:lnTo>
                  <a:cubicBezTo>
                    <a:pt x="1285" y="208"/>
                    <a:pt x="1168" y="419"/>
                    <a:pt x="992" y="627"/>
                  </a:cubicBezTo>
                  <a:cubicBezTo>
                    <a:pt x="644" y="1036"/>
                    <a:pt x="259" y="1159"/>
                    <a:pt x="0" y="1193"/>
                  </a:cubicBezTo>
                  <a:lnTo>
                    <a:pt x="0" y="1349"/>
                  </a:lnTo>
                  <a:lnTo>
                    <a:pt x="2000" y="1349"/>
                  </a:lnTo>
                  <a:lnTo>
                    <a:pt x="2000" y="0"/>
                  </a:lnTo>
                  <a:close/>
                </a:path>
              </a:pathLst>
            </a:custGeom>
            <a:solidFill>
              <a:srgbClr val="9090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33" name="Freeform 8"/>
            <p:cNvSpPr>
              <a:spLocks noEditPoints="1"/>
            </p:cNvSpPr>
            <p:nvPr userDrawn="1"/>
          </p:nvSpPr>
          <p:spPr bwMode="auto">
            <a:xfrm>
              <a:off x="8250238" y="690563"/>
              <a:ext cx="95250" cy="131762"/>
            </a:xfrm>
            <a:custGeom>
              <a:avLst/>
              <a:gdLst>
                <a:gd name="T0" fmla="*/ 134 w 264"/>
                <a:gd name="T1" fmla="*/ 318 h 371"/>
                <a:gd name="T2" fmla="*/ 198 w 264"/>
                <a:gd name="T3" fmla="*/ 265 h 371"/>
                <a:gd name="T4" fmla="*/ 132 w 264"/>
                <a:gd name="T5" fmla="*/ 203 h 371"/>
                <a:gd name="T6" fmla="*/ 65 w 264"/>
                <a:gd name="T7" fmla="*/ 203 h 371"/>
                <a:gd name="T8" fmla="*/ 65 w 264"/>
                <a:gd name="T9" fmla="*/ 318 h 371"/>
                <a:gd name="T10" fmla="*/ 134 w 264"/>
                <a:gd name="T11" fmla="*/ 318 h 371"/>
                <a:gd name="T12" fmla="*/ 65 w 264"/>
                <a:gd name="T13" fmla="*/ 53 h 371"/>
                <a:gd name="T14" fmla="*/ 65 w 264"/>
                <a:gd name="T15" fmla="*/ 155 h 371"/>
                <a:gd name="T16" fmla="*/ 131 w 264"/>
                <a:gd name="T17" fmla="*/ 155 h 371"/>
                <a:gd name="T18" fmla="*/ 190 w 264"/>
                <a:gd name="T19" fmla="*/ 103 h 371"/>
                <a:gd name="T20" fmla="*/ 126 w 264"/>
                <a:gd name="T21" fmla="*/ 53 h 371"/>
                <a:gd name="T22" fmla="*/ 65 w 264"/>
                <a:gd name="T23" fmla="*/ 53 h 371"/>
                <a:gd name="T24" fmla="*/ 191 w 264"/>
                <a:gd name="T25" fmla="*/ 180 h 371"/>
                <a:gd name="T26" fmla="*/ 264 w 264"/>
                <a:gd name="T27" fmla="*/ 277 h 371"/>
                <a:gd name="T28" fmla="*/ 145 w 264"/>
                <a:gd name="T29" fmla="*/ 371 h 371"/>
                <a:gd name="T30" fmla="*/ 0 w 264"/>
                <a:gd name="T31" fmla="*/ 367 h 371"/>
                <a:gd name="T32" fmla="*/ 0 w 264"/>
                <a:gd name="T33" fmla="*/ 4 h 371"/>
                <a:gd name="T34" fmla="*/ 129 w 264"/>
                <a:gd name="T35" fmla="*/ 0 h 371"/>
                <a:gd name="T36" fmla="*/ 253 w 264"/>
                <a:gd name="T37" fmla="*/ 95 h 371"/>
                <a:gd name="T38" fmla="*/ 191 w 264"/>
                <a:gd name="T39" fmla="*/ 178 h 371"/>
                <a:gd name="T40" fmla="*/ 191 w 264"/>
                <a:gd name="T41" fmla="*/ 18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4" h="371">
                  <a:moveTo>
                    <a:pt x="134" y="318"/>
                  </a:moveTo>
                  <a:cubicBezTo>
                    <a:pt x="183" y="318"/>
                    <a:pt x="198" y="308"/>
                    <a:pt x="198" y="265"/>
                  </a:cubicBezTo>
                  <a:cubicBezTo>
                    <a:pt x="198" y="216"/>
                    <a:pt x="182" y="204"/>
                    <a:pt x="132" y="203"/>
                  </a:cubicBezTo>
                  <a:lnTo>
                    <a:pt x="65" y="203"/>
                  </a:lnTo>
                  <a:lnTo>
                    <a:pt x="65" y="318"/>
                  </a:lnTo>
                  <a:lnTo>
                    <a:pt x="134" y="318"/>
                  </a:lnTo>
                  <a:close/>
                  <a:moveTo>
                    <a:pt x="65" y="53"/>
                  </a:moveTo>
                  <a:lnTo>
                    <a:pt x="65" y="155"/>
                  </a:lnTo>
                  <a:lnTo>
                    <a:pt x="131" y="155"/>
                  </a:lnTo>
                  <a:cubicBezTo>
                    <a:pt x="175" y="155"/>
                    <a:pt x="190" y="145"/>
                    <a:pt x="190" y="103"/>
                  </a:cubicBezTo>
                  <a:cubicBezTo>
                    <a:pt x="190" y="63"/>
                    <a:pt x="174" y="53"/>
                    <a:pt x="126" y="53"/>
                  </a:cubicBezTo>
                  <a:lnTo>
                    <a:pt x="65" y="53"/>
                  </a:lnTo>
                  <a:close/>
                  <a:moveTo>
                    <a:pt x="191" y="180"/>
                  </a:moveTo>
                  <a:cubicBezTo>
                    <a:pt x="245" y="185"/>
                    <a:pt x="264" y="219"/>
                    <a:pt x="264" y="277"/>
                  </a:cubicBezTo>
                  <a:cubicBezTo>
                    <a:pt x="264" y="351"/>
                    <a:pt x="230" y="371"/>
                    <a:pt x="145" y="371"/>
                  </a:cubicBezTo>
                  <a:cubicBezTo>
                    <a:pt x="79" y="371"/>
                    <a:pt x="44" y="371"/>
                    <a:pt x="0" y="367"/>
                  </a:cubicBezTo>
                  <a:lnTo>
                    <a:pt x="0" y="4"/>
                  </a:lnTo>
                  <a:cubicBezTo>
                    <a:pt x="39" y="1"/>
                    <a:pt x="71" y="0"/>
                    <a:pt x="129" y="0"/>
                  </a:cubicBezTo>
                  <a:cubicBezTo>
                    <a:pt x="220" y="0"/>
                    <a:pt x="253" y="20"/>
                    <a:pt x="253" y="95"/>
                  </a:cubicBezTo>
                  <a:cubicBezTo>
                    <a:pt x="253" y="147"/>
                    <a:pt x="235" y="174"/>
                    <a:pt x="191" y="178"/>
                  </a:cubicBezTo>
                  <a:lnTo>
                    <a:pt x="191" y="1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34" name="Freeform 9"/>
            <p:cNvSpPr>
              <a:spLocks noEditPoints="1"/>
            </p:cNvSpPr>
            <p:nvPr userDrawn="1"/>
          </p:nvSpPr>
          <p:spPr bwMode="auto">
            <a:xfrm>
              <a:off x="8364538" y="688975"/>
              <a:ext cx="106362" cy="133350"/>
            </a:xfrm>
            <a:custGeom>
              <a:avLst/>
              <a:gdLst>
                <a:gd name="T0" fmla="*/ 69 w 299"/>
                <a:gd name="T1" fmla="*/ 188 h 376"/>
                <a:gd name="T2" fmla="*/ 149 w 299"/>
                <a:gd name="T3" fmla="*/ 320 h 376"/>
                <a:gd name="T4" fmla="*/ 230 w 299"/>
                <a:gd name="T5" fmla="*/ 188 h 376"/>
                <a:gd name="T6" fmla="*/ 149 w 299"/>
                <a:gd name="T7" fmla="*/ 56 h 376"/>
                <a:gd name="T8" fmla="*/ 69 w 299"/>
                <a:gd name="T9" fmla="*/ 188 h 376"/>
                <a:gd name="T10" fmla="*/ 299 w 299"/>
                <a:gd name="T11" fmla="*/ 188 h 376"/>
                <a:gd name="T12" fmla="*/ 149 w 299"/>
                <a:gd name="T13" fmla="*/ 376 h 376"/>
                <a:gd name="T14" fmla="*/ 0 w 299"/>
                <a:gd name="T15" fmla="*/ 188 h 376"/>
                <a:gd name="T16" fmla="*/ 149 w 299"/>
                <a:gd name="T17" fmla="*/ 0 h 376"/>
                <a:gd name="T18" fmla="*/ 299 w 299"/>
                <a:gd name="T19" fmla="*/ 18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9" h="376">
                  <a:moveTo>
                    <a:pt x="69" y="188"/>
                  </a:moveTo>
                  <a:cubicBezTo>
                    <a:pt x="69" y="289"/>
                    <a:pt x="88" y="320"/>
                    <a:pt x="149" y="320"/>
                  </a:cubicBezTo>
                  <a:cubicBezTo>
                    <a:pt x="211" y="320"/>
                    <a:pt x="230" y="289"/>
                    <a:pt x="230" y="188"/>
                  </a:cubicBezTo>
                  <a:cubicBezTo>
                    <a:pt x="230" y="87"/>
                    <a:pt x="211" y="56"/>
                    <a:pt x="149" y="56"/>
                  </a:cubicBezTo>
                  <a:cubicBezTo>
                    <a:pt x="88" y="56"/>
                    <a:pt x="69" y="87"/>
                    <a:pt x="69" y="188"/>
                  </a:cubicBezTo>
                  <a:close/>
                  <a:moveTo>
                    <a:pt x="299" y="188"/>
                  </a:moveTo>
                  <a:cubicBezTo>
                    <a:pt x="299" y="332"/>
                    <a:pt x="260" y="376"/>
                    <a:pt x="149" y="376"/>
                  </a:cubicBezTo>
                  <a:cubicBezTo>
                    <a:pt x="39" y="376"/>
                    <a:pt x="0" y="332"/>
                    <a:pt x="0" y="188"/>
                  </a:cubicBezTo>
                  <a:cubicBezTo>
                    <a:pt x="0" y="44"/>
                    <a:pt x="39" y="0"/>
                    <a:pt x="149" y="0"/>
                  </a:cubicBezTo>
                  <a:cubicBezTo>
                    <a:pt x="260" y="0"/>
                    <a:pt x="299" y="44"/>
                    <a:pt x="299" y="1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35" name="Freeform 10"/>
            <p:cNvSpPr>
              <a:spLocks/>
            </p:cNvSpPr>
            <p:nvPr userDrawn="1"/>
          </p:nvSpPr>
          <p:spPr bwMode="auto">
            <a:xfrm>
              <a:off x="8496300" y="692150"/>
              <a:ext cx="104775" cy="128587"/>
            </a:xfrm>
            <a:custGeom>
              <a:avLst/>
              <a:gdLst>
                <a:gd name="T0" fmla="*/ 295 w 295"/>
                <a:gd name="T1" fmla="*/ 339 h 363"/>
                <a:gd name="T2" fmla="*/ 271 w 295"/>
                <a:gd name="T3" fmla="*/ 363 h 363"/>
                <a:gd name="T4" fmla="*/ 219 w 295"/>
                <a:gd name="T5" fmla="*/ 363 h 363"/>
                <a:gd name="T6" fmla="*/ 192 w 295"/>
                <a:gd name="T7" fmla="*/ 343 h 363"/>
                <a:gd name="T8" fmla="*/ 90 w 295"/>
                <a:gd name="T9" fmla="*/ 121 h 363"/>
                <a:gd name="T10" fmla="*/ 68 w 295"/>
                <a:gd name="T11" fmla="*/ 67 h 363"/>
                <a:gd name="T12" fmla="*/ 62 w 295"/>
                <a:gd name="T13" fmla="*/ 67 h 363"/>
                <a:gd name="T14" fmla="*/ 65 w 295"/>
                <a:gd name="T15" fmla="*/ 121 h 363"/>
                <a:gd name="T16" fmla="*/ 65 w 295"/>
                <a:gd name="T17" fmla="*/ 363 h 363"/>
                <a:gd name="T18" fmla="*/ 0 w 295"/>
                <a:gd name="T19" fmla="*/ 363 h 363"/>
                <a:gd name="T20" fmla="*/ 0 w 295"/>
                <a:gd name="T21" fmla="*/ 25 h 363"/>
                <a:gd name="T22" fmla="*/ 25 w 295"/>
                <a:gd name="T23" fmla="*/ 0 h 363"/>
                <a:gd name="T24" fmla="*/ 76 w 295"/>
                <a:gd name="T25" fmla="*/ 0 h 363"/>
                <a:gd name="T26" fmla="*/ 103 w 295"/>
                <a:gd name="T27" fmla="*/ 20 h 363"/>
                <a:gd name="T28" fmla="*/ 202 w 295"/>
                <a:gd name="T29" fmla="*/ 237 h 363"/>
                <a:gd name="T30" fmla="*/ 227 w 295"/>
                <a:gd name="T31" fmla="*/ 294 h 363"/>
                <a:gd name="T32" fmla="*/ 234 w 295"/>
                <a:gd name="T33" fmla="*/ 294 h 363"/>
                <a:gd name="T34" fmla="*/ 231 w 295"/>
                <a:gd name="T35" fmla="*/ 235 h 363"/>
                <a:gd name="T36" fmla="*/ 231 w 295"/>
                <a:gd name="T37" fmla="*/ 0 h 363"/>
                <a:gd name="T38" fmla="*/ 295 w 295"/>
                <a:gd name="T39" fmla="*/ 0 h 363"/>
                <a:gd name="T40" fmla="*/ 295 w 295"/>
                <a:gd name="T41" fmla="*/ 339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5" h="363">
                  <a:moveTo>
                    <a:pt x="295" y="339"/>
                  </a:moveTo>
                  <a:cubicBezTo>
                    <a:pt x="295" y="355"/>
                    <a:pt x="287" y="363"/>
                    <a:pt x="271" y="363"/>
                  </a:cubicBezTo>
                  <a:lnTo>
                    <a:pt x="219" y="363"/>
                  </a:lnTo>
                  <a:cubicBezTo>
                    <a:pt x="205" y="363"/>
                    <a:pt x="197" y="357"/>
                    <a:pt x="192" y="343"/>
                  </a:cubicBezTo>
                  <a:lnTo>
                    <a:pt x="90" y="121"/>
                  </a:lnTo>
                  <a:cubicBezTo>
                    <a:pt x="83" y="106"/>
                    <a:pt x="72" y="84"/>
                    <a:pt x="68" y="67"/>
                  </a:cubicBezTo>
                  <a:lnTo>
                    <a:pt x="62" y="67"/>
                  </a:lnTo>
                  <a:cubicBezTo>
                    <a:pt x="64" y="85"/>
                    <a:pt x="65" y="104"/>
                    <a:pt x="65" y="121"/>
                  </a:cubicBezTo>
                  <a:lnTo>
                    <a:pt x="65" y="363"/>
                  </a:lnTo>
                  <a:lnTo>
                    <a:pt x="0" y="363"/>
                  </a:lnTo>
                  <a:lnTo>
                    <a:pt x="0" y="25"/>
                  </a:lnTo>
                  <a:cubicBezTo>
                    <a:pt x="0" y="9"/>
                    <a:pt x="9" y="0"/>
                    <a:pt x="25" y="0"/>
                  </a:cubicBezTo>
                  <a:lnTo>
                    <a:pt x="76" y="0"/>
                  </a:lnTo>
                  <a:cubicBezTo>
                    <a:pt x="90" y="0"/>
                    <a:pt x="97" y="7"/>
                    <a:pt x="103" y="20"/>
                  </a:cubicBezTo>
                  <a:lnTo>
                    <a:pt x="202" y="237"/>
                  </a:lnTo>
                  <a:cubicBezTo>
                    <a:pt x="209" y="252"/>
                    <a:pt x="219" y="274"/>
                    <a:pt x="227" y="294"/>
                  </a:cubicBezTo>
                  <a:lnTo>
                    <a:pt x="234" y="294"/>
                  </a:lnTo>
                  <a:cubicBezTo>
                    <a:pt x="232" y="274"/>
                    <a:pt x="231" y="254"/>
                    <a:pt x="231" y="235"/>
                  </a:cubicBezTo>
                  <a:lnTo>
                    <a:pt x="231" y="0"/>
                  </a:lnTo>
                  <a:lnTo>
                    <a:pt x="295" y="0"/>
                  </a:lnTo>
                  <a:lnTo>
                    <a:pt x="295" y="3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36" name="Freeform 11"/>
            <p:cNvSpPr>
              <a:spLocks/>
            </p:cNvSpPr>
            <p:nvPr userDrawn="1"/>
          </p:nvSpPr>
          <p:spPr bwMode="auto">
            <a:xfrm>
              <a:off x="8629650" y="692150"/>
              <a:ext cx="104775" cy="128587"/>
            </a:xfrm>
            <a:custGeom>
              <a:avLst/>
              <a:gdLst>
                <a:gd name="T0" fmla="*/ 295 w 295"/>
                <a:gd name="T1" fmla="*/ 339 h 363"/>
                <a:gd name="T2" fmla="*/ 271 w 295"/>
                <a:gd name="T3" fmla="*/ 363 h 363"/>
                <a:gd name="T4" fmla="*/ 219 w 295"/>
                <a:gd name="T5" fmla="*/ 363 h 363"/>
                <a:gd name="T6" fmla="*/ 191 w 295"/>
                <a:gd name="T7" fmla="*/ 343 h 363"/>
                <a:gd name="T8" fmla="*/ 89 w 295"/>
                <a:gd name="T9" fmla="*/ 121 h 363"/>
                <a:gd name="T10" fmla="*/ 68 w 295"/>
                <a:gd name="T11" fmla="*/ 67 h 363"/>
                <a:gd name="T12" fmla="*/ 62 w 295"/>
                <a:gd name="T13" fmla="*/ 67 h 363"/>
                <a:gd name="T14" fmla="*/ 65 w 295"/>
                <a:gd name="T15" fmla="*/ 121 h 363"/>
                <a:gd name="T16" fmla="*/ 65 w 295"/>
                <a:gd name="T17" fmla="*/ 363 h 363"/>
                <a:gd name="T18" fmla="*/ 0 w 295"/>
                <a:gd name="T19" fmla="*/ 363 h 363"/>
                <a:gd name="T20" fmla="*/ 0 w 295"/>
                <a:gd name="T21" fmla="*/ 25 h 363"/>
                <a:gd name="T22" fmla="*/ 25 w 295"/>
                <a:gd name="T23" fmla="*/ 0 h 363"/>
                <a:gd name="T24" fmla="*/ 76 w 295"/>
                <a:gd name="T25" fmla="*/ 0 h 363"/>
                <a:gd name="T26" fmla="*/ 103 w 295"/>
                <a:gd name="T27" fmla="*/ 20 h 363"/>
                <a:gd name="T28" fmla="*/ 202 w 295"/>
                <a:gd name="T29" fmla="*/ 237 h 363"/>
                <a:gd name="T30" fmla="*/ 227 w 295"/>
                <a:gd name="T31" fmla="*/ 294 h 363"/>
                <a:gd name="T32" fmla="*/ 233 w 295"/>
                <a:gd name="T33" fmla="*/ 294 h 363"/>
                <a:gd name="T34" fmla="*/ 231 w 295"/>
                <a:gd name="T35" fmla="*/ 235 h 363"/>
                <a:gd name="T36" fmla="*/ 231 w 295"/>
                <a:gd name="T37" fmla="*/ 0 h 363"/>
                <a:gd name="T38" fmla="*/ 295 w 295"/>
                <a:gd name="T39" fmla="*/ 0 h 363"/>
                <a:gd name="T40" fmla="*/ 295 w 295"/>
                <a:gd name="T41" fmla="*/ 339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5" h="363">
                  <a:moveTo>
                    <a:pt x="295" y="339"/>
                  </a:moveTo>
                  <a:cubicBezTo>
                    <a:pt x="295" y="355"/>
                    <a:pt x="286" y="363"/>
                    <a:pt x="271" y="363"/>
                  </a:cubicBezTo>
                  <a:lnTo>
                    <a:pt x="219" y="363"/>
                  </a:lnTo>
                  <a:cubicBezTo>
                    <a:pt x="204" y="363"/>
                    <a:pt x="197" y="357"/>
                    <a:pt x="191" y="343"/>
                  </a:cubicBezTo>
                  <a:lnTo>
                    <a:pt x="89" y="121"/>
                  </a:lnTo>
                  <a:cubicBezTo>
                    <a:pt x="83" y="106"/>
                    <a:pt x="72" y="84"/>
                    <a:pt x="68" y="67"/>
                  </a:cubicBezTo>
                  <a:lnTo>
                    <a:pt x="62" y="67"/>
                  </a:lnTo>
                  <a:cubicBezTo>
                    <a:pt x="64" y="85"/>
                    <a:pt x="65" y="104"/>
                    <a:pt x="65" y="121"/>
                  </a:cubicBezTo>
                  <a:lnTo>
                    <a:pt x="65" y="363"/>
                  </a:lnTo>
                  <a:lnTo>
                    <a:pt x="0" y="363"/>
                  </a:lnTo>
                  <a:lnTo>
                    <a:pt x="0" y="25"/>
                  </a:lnTo>
                  <a:cubicBezTo>
                    <a:pt x="0" y="9"/>
                    <a:pt x="9" y="0"/>
                    <a:pt x="25" y="0"/>
                  </a:cubicBezTo>
                  <a:lnTo>
                    <a:pt x="76" y="0"/>
                  </a:lnTo>
                  <a:cubicBezTo>
                    <a:pt x="90" y="0"/>
                    <a:pt x="97" y="7"/>
                    <a:pt x="103" y="20"/>
                  </a:cubicBezTo>
                  <a:lnTo>
                    <a:pt x="202" y="237"/>
                  </a:lnTo>
                  <a:cubicBezTo>
                    <a:pt x="209" y="252"/>
                    <a:pt x="219" y="274"/>
                    <a:pt x="227" y="294"/>
                  </a:cubicBezTo>
                  <a:lnTo>
                    <a:pt x="233" y="294"/>
                  </a:lnTo>
                  <a:cubicBezTo>
                    <a:pt x="232" y="274"/>
                    <a:pt x="231" y="254"/>
                    <a:pt x="231" y="235"/>
                  </a:cubicBezTo>
                  <a:lnTo>
                    <a:pt x="231" y="0"/>
                  </a:lnTo>
                  <a:lnTo>
                    <a:pt x="295" y="0"/>
                  </a:lnTo>
                  <a:lnTo>
                    <a:pt x="295" y="3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37" name="Freeform 12"/>
            <p:cNvSpPr>
              <a:spLocks/>
            </p:cNvSpPr>
            <p:nvPr userDrawn="1"/>
          </p:nvSpPr>
          <p:spPr bwMode="auto">
            <a:xfrm>
              <a:off x="7081838" y="692150"/>
              <a:ext cx="95250" cy="130175"/>
            </a:xfrm>
            <a:custGeom>
              <a:avLst/>
              <a:gdLst>
                <a:gd name="T0" fmla="*/ 267 w 267"/>
                <a:gd name="T1" fmla="*/ 223 h 370"/>
                <a:gd name="T2" fmla="*/ 136 w 267"/>
                <a:gd name="T3" fmla="*/ 370 h 370"/>
                <a:gd name="T4" fmla="*/ 0 w 267"/>
                <a:gd name="T5" fmla="*/ 223 h 370"/>
                <a:gd name="T6" fmla="*/ 0 w 267"/>
                <a:gd name="T7" fmla="*/ 0 h 370"/>
                <a:gd name="T8" fmla="*/ 53 w 267"/>
                <a:gd name="T9" fmla="*/ 0 h 370"/>
                <a:gd name="T10" fmla="*/ 53 w 267"/>
                <a:gd name="T11" fmla="*/ 223 h 370"/>
                <a:gd name="T12" fmla="*/ 134 w 267"/>
                <a:gd name="T13" fmla="*/ 323 h 370"/>
                <a:gd name="T14" fmla="*/ 215 w 267"/>
                <a:gd name="T15" fmla="*/ 223 h 370"/>
                <a:gd name="T16" fmla="*/ 215 w 267"/>
                <a:gd name="T17" fmla="*/ 0 h 370"/>
                <a:gd name="T18" fmla="*/ 267 w 267"/>
                <a:gd name="T19" fmla="*/ 0 h 370"/>
                <a:gd name="T20" fmla="*/ 267 w 267"/>
                <a:gd name="T21" fmla="*/ 223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7" h="370">
                  <a:moveTo>
                    <a:pt x="267" y="223"/>
                  </a:moveTo>
                  <a:cubicBezTo>
                    <a:pt x="267" y="330"/>
                    <a:pt x="232" y="370"/>
                    <a:pt x="136" y="370"/>
                  </a:cubicBezTo>
                  <a:cubicBezTo>
                    <a:pt x="36" y="370"/>
                    <a:pt x="0" y="330"/>
                    <a:pt x="0" y="223"/>
                  </a:cubicBezTo>
                  <a:lnTo>
                    <a:pt x="0" y="0"/>
                  </a:lnTo>
                  <a:lnTo>
                    <a:pt x="53" y="0"/>
                  </a:lnTo>
                  <a:lnTo>
                    <a:pt x="53" y="223"/>
                  </a:lnTo>
                  <a:cubicBezTo>
                    <a:pt x="53" y="298"/>
                    <a:pt x="73" y="323"/>
                    <a:pt x="134" y="323"/>
                  </a:cubicBezTo>
                  <a:cubicBezTo>
                    <a:pt x="193" y="323"/>
                    <a:pt x="215" y="298"/>
                    <a:pt x="215" y="223"/>
                  </a:cubicBezTo>
                  <a:lnTo>
                    <a:pt x="215" y="0"/>
                  </a:lnTo>
                  <a:lnTo>
                    <a:pt x="267" y="0"/>
                  </a:lnTo>
                  <a:lnTo>
                    <a:pt x="267" y="223"/>
                  </a:lnTo>
                  <a:close/>
                </a:path>
              </a:pathLst>
            </a:custGeom>
            <a:solidFill>
              <a:srgbClr val="9090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38" name="Freeform 13"/>
            <p:cNvSpPr>
              <a:spLocks/>
            </p:cNvSpPr>
            <p:nvPr userDrawn="1"/>
          </p:nvSpPr>
          <p:spPr bwMode="auto">
            <a:xfrm>
              <a:off x="7207250" y="692150"/>
              <a:ext cx="101600" cy="128587"/>
            </a:xfrm>
            <a:custGeom>
              <a:avLst/>
              <a:gdLst>
                <a:gd name="T0" fmla="*/ 284 w 284"/>
                <a:gd name="T1" fmla="*/ 343 h 363"/>
                <a:gd name="T2" fmla="*/ 265 w 284"/>
                <a:gd name="T3" fmla="*/ 363 h 363"/>
                <a:gd name="T4" fmla="*/ 215 w 284"/>
                <a:gd name="T5" fmla="*/ 363 h 363"/>
                <a:gd name="T6" fmla="*/ 192 w 284"/>
                <a:gd name="T7" fmla="*/ 347 h 363"/>
                <a:gd name="T8" fmla="*/ 79 w 284"/>
                <a:gd name="T9" fmla="*/ 100 h 363"/>
                <a:gd name="T10" fmla="*/ 57 w 284"/>
                <a:gd name="T11" fmla="*/ 49 h 363"/>
                <a:gd name="T12" fmla="*/ 50 w 284"/>
                <a:gd name="T13" fmla="*/ 49 h 363"/>
                <a:gd name="T14" fmla="*/ 53 w 284"/>
                <a:gd name="T15" fmla="*/ 100 h 363"/>
                <a:gd name="T16" fmla="*/ 53 w 284"/>
                <a:gd name="T17" fmla="*/ 363 h 363"/>
                <a:gd name="T18" fmla="*/ 0 w 284"/>
                <a:gd name="T19" fmla="*/ 363 h 363"/>
                <a:gd name="T20" fmla="*/ 0 w 284"/>
                <a:gd name="T21" fmla="*/ 21 h 363"/>
                <a:gd name="T22" fmla="*/ 20 w 284"/>
                <a:gd name="T23" fmla="*/ 0 h 363"/>
                <a:gd name="T24" fmla="*/ 68 w 284"/>
                <a:gd name="T25" fmla="*/ 0 h 363"/>
                <a:gd name="T26" fmla="*/ 92 w 284"/>
                <a:gd name="T27" fmla="*/ 17 h 363"/>
                <a:gd name="T28" fmla="*/ 202 w 284"/>
                <a:gd name="T29" fmla="*/ 257 h 363"/>
                <a:gd name="T30" fmla="*/ 227 w 284"/>
                <a:gd name="T31" fmla="*/ 312 h 363"/>
                <a:gd name="T32" fmla="*/ 235 w 284"/>
                <a:gd name="T33" fmla="*/ 312 h 363"/>
                <a:gd name="T34" fmla="*/ 232 w 284"/>
                <a:gd name="T35" fmla="*/ 255 h 363"/>
                <a:gd name="T36" fmla="*/ 232 w 284"/>
                <a:gd name="T37" fmla="*/ 0 h 363"/>
                <a:gd name="T38" fmla="*/ 284 w 284"/>
                <a:gd name="T39" fmla="*/ 0 h 363"/>
                <a:gd name="T40" fmla="*/ 284 w 284"/>
                <a:gd name="T41" fmla="*/ 34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4" h="363">
                  <a:moveTo>
                    <a:pt x="284" y="343"/>
                  </a:moveTo>
                  <a:cubicBezTo>
                    <a:pt x="284" y="356"/>
                    <a:pt x="277" y="363"/>
                    <a:pt x="265" y="363"/>
                  </a:cubicBezTo>
                  <a:lnTo>
                    <a:pt x="215" y="363"/>
                  </a:lnTo>
                  <a:cubicBezTo>
                    <a:pt x="203" y="363"/>
                    <a:pt x="197" y="358"/>
                    <a:pt x="192" y="347"/>
                  </a:cubicBezTo>
                  <a:lnTo>
                    <a:pt x="79" y="100"/>
                  </a:lnTo>
                  <a:cubicBezTo>
                    <a:pt x="73" y="86"/>
                    <a:pt x="62" y="64"/>
                    <a:pt x="57" y="49"/>
                  </a:cubicBezTo>
                  <a:lnTo>
                    <a:pt x="50" y="49"/>
                  </a:lnTo>
                  <a:cubicBezTo>
                    <a:pt x="52" y="66"/>
                    <a:pt x="53" y="83"/>
                    <a:pt x="53" y="100"/>
                  </a:cubicBezTo>
                  <a:lnTo>
                    <a:pt x="53" y="363"/>
                  </a:lnTo>
                  <a:lnTo>
                    <a:pt x="0" y="363"/>
                  </a:lnTo>
                  <a:lnTo>
                    <a:pt x="0" y="21"/>
                  </a:lnTo>
                  <a:cubicBezTo>
                    <a:pt x="0" y="7"/>
                    <a:pt x="7" y="0"/>
                    <a:pt x="20" y="0"/>
                  </a:cubicBezTo>
                  <a:lnTo>
                    <a:pt x="68" y="0"/>
                  </a:lnTo>
                  <a:cubicBezTo>
                    <a:pt x="80" y="0"/>
                    <a:pt x="86" y="6"/>
                    <a:pt x="92" y="17"/>
                  </a:cubicBezTo>
                  <a:lnTo>
                    <a:pt x="202" y="257"/>
                  </a:lnTo>
                  <a:cubicBezTo>
                    <a:pt x="208" y="272"/>
                    <a:pt x="219" y="293"/>
                    <a:pt x="227" y="312"/>
                  </a:cubicBezTo>
                  <a:lnTo>
                    <a:pt x="235" y="312"/>
                  </a:lnTo>
                  <a:cubicBezTo>
                    <a:pt x="233" y="293"/>
                    <a:pt x="232" y="274"/>
                    <a:pt x="232" y="255"/>
                  </a:cubicBezTo>
                  <a:lnTo>
                    <a:pt x="232" y="0"/>
                  </a:lnTo>
                  <a:lnTo>
                    <a:pt x="284" y="0"/>
                  </a:lnTo>
                  <a:lnTo>
                    <a:pt x="284" y="343"/>
                  </a:lnTo>
                  <a:close/>
                </a:path>
              </a:pathLst>
            </a:custGeom>
            <a:solidFill>
              <a:srgbClr val="9090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39" name="Rectangle 14"/>
            <p:cNvSpPr>
              <a:spLocks noChangeArrowheads="1"/>
            </p:cNvSpPr>
            <p:nvPr userDrawn="1"/>
          </p:nvSpPr>
          <p:spPr bwMode="auto">
            <a:xfrm>
              <a:off x="7340600" y="692150"/>
              <a:ext cx="19050" cy="128587"/>
            </a:xfrm>
            <a:prstGeom prst="rect">
              <a:avLst/>
            </a:prstGeom>
            <a:solidFill>
              <a:srgbClr val="9090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40" name="Freeform 15"/>
            <p:cNvSpPr>
              <a:spLocks/>
            </p:cNvSpPr>
            <p:nvPr userDrawn="1"/>
          </p:nvSpPr>
          <p:spPr bwMode="auto">
            <a:xfrm>
              <a:off x="7378700" y="692150"/>
              <a:ext cx="109537" cy="128587"/>
            </a:xfrm>
            <a:custGeom>
              <a:avLst/>
              <a:gdLst>
                <a:gd name="T0" fmla="*/ 199 w 306"/>
                <a:gd name="T1" fmla="*/ 348 h 363"/>
                <a:gd name="T2" fmla="*/ 179 w 306"/>
                <a:gd name="T3" fmla="*/ 363 h 363"/>
                <a:gd name="T4" fmla="*/ 128 w 306"/>
                <a:gd name="T5" fmla="*/ 363 h 363"/>
                <a:gd name="T6" fmla="*/ 108 w 306"/>
                <a:gd name="T7" fmla="*/ 348 h 363"/>
                <a:gd name="T8" fmla="*/ 0 w 306"/>
                <a:gd name="T9" fmla="*/ 0 h 363"/>
                <a:gd name="T10" fmla="*/ 55 w 306"/>
                <a:gd name="T11" fmla="*/ 0 h 363"/>
                <a:gd name="T12" fmla="*/ 137 w 306"/>
                <a:gd name="T13" fmla="*/ 283 h 363"/>
                <a:gd name="T14" fmla="*/ 147 w 306"/>
                <a:gd name="T15" fmla="*/ 323 h 363"/>
                <a:gd name="T16" fmla="*/ 161 w 306"/>
                <a:gd name="T17" fmla="*/ 323 h 363"/>
                <a:gd name="T18" fmla="*/ 171 w 306"/>
                <a:gd name="T19" fmla="*/ 283 h 363"/>
                <a:gd name="T20" fmla="*/ 252 w 306"/>
                <a:gd name="T21" fmla="*/ 0 h 363"/>
                <a:gd name="T22" fmla="*/ 306 w 306"/>
                <a:gd name="T23" fmla="*/ 0 h 363"/>
                <a:gd name="T24" fmla="*/ 199 w 306"/>
                <a:gd name="T25" fmla="*/ 348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6" h="363">
                  <a:moveTo>
                    <a:pt x="199" y="348"/>
                  </a:moveTo>
                  <a:cubicBezTo>
                    <a:pt x="197" y="357"/>
                    <a:pt x="189" y="363"/>
                    <a:pt x="179" y="363"/>
                  </a:cubicBezTo>
                  <a:lnTo>
                    <a:pt x="128" y="363"/>
                  </a:lnTo>
                  <a:cubicBezTo>
                    <a:pt x="118" y="363"/>
                    <a:pt x="110" y="357"/>
                    <a:pt x="108" y="348"/>
                  </a:cubicBezTo>
                  <a:lnTo>
                    <a:pt x="0" y="0"/>
                  </a:lnTo>
                  <a:lnTo>
                    <a:pt x="55" y="0"/>
                  </a:lnTo>
                  <a:lnTo>
                    <a:pt x="137" y="283"/>
                  </a:lnTo>
                  <a:cubicBezTo>
                    <a:pt x="140" y="296"/>
                    <a:pt x="143" y="310"/>
                    <a:pt x="147" y="323"/>
                  </a:cubicBezTo>
                  <a:lnTo>
                    <a:pt x="161" y="323"/>
                  </a:lnTo>
                  <a:cubicBezTo>
                    <a:pt x="163" y="310"/>
                    <a:pt x="167" y="296"/>
                    <a:pt x="171" y="283"/>
                  </a:cubicBezTo>
                  <a:lnTo>
                    <a:pt x="252" y="0"/>
                  </a:lnTo>
                  <a:lnTo>
                    <a:pt x="306" y="0"/>
                  </a:lnTo>
                  <a:lnTo>
                    <a:pt x="199" y="348"/>
                  </a:lnTo>
                  <a:close/>
                </a:path>
              </a:pathLst>
            </a:custGeom>
            <a:solidFill>
              <a:srgbClr val="9090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41" name="Freeform 16"/>
            <p:cNvSpPr>
              <a:spLocks/>
            </p:cNvSpPr>
            <p:nvPr userDrawn="1"/>
          </p:nvSpPr>
          <p:spPr bwMode="auto">
            <a:xfrm>
              <a:off x="7505700" y="692150"/>
              <a:ext cx="80962" cy="128587"/>
            </a:xfrm>
            <a:custGeom>
              <a:avLst/>
              <a:gdLst>
                <a:gd name="T0" fmla="*/ 228 w 228"/>
                <a:gd name="T1" fmla="*/ 361 h 365"/>
                <a:gd name="T2" fmla="*/ 73 w 228"/>
                <a:gd name="T3" fmla="*/ 365 h 365"/>
                <a:gd name="T4" fmla="*/ 0 w 228"/>
                <a:gd name="T5" fmla="*/ 300 h 365"/>
                <a:gd name="T6" fmla="*/ 0 w 228"/>
                <a:gd name="T7" fmla="*/ 65 h 365"/>
                <a:gd name="T8" fmla="*/ 73 w 228"/>
                <a:gd name="T9" fmla="*/ 0 h 365"/>
                <a:gd name="T10" fmla="*/ 228 w 228"/>
                <a:gd name="T11" fmla="*/ 4 h 365"/>
                <a:gd name="T12" fmla="*/ 226 w 228"/>
                <a:gd name="T13" fmla="*/ 45 h 365"/>
                <a:gd name="T14" fmla="*/ 82 w 228"/>
                <a:gd name="T15" fmla="*/ 45 h 365"/>
                <a:gd name="T16" fmla="*/ 53 w 228"/>
                <a:gd name="T17" fmla="*/ 79 h 365"/>
                <a:gd name="T18" fmla="*/ 53 w 228"/>
                <a:gd name="T19" fmla="*/ 152 h 365"/>
                <a:gd name="T20" fmla="*/ 206 w 228"/>
                <a:gd name="T21" fmla="*/ 152 h 365"/>
                <a:gd name="T22" fmla="*/ 206 w 228"/>
                <a:gd name="T23" fmla="*/ 194 h 365"/>
                <a:gd name="T24" fmla="*/ 53 w 228"/>
                <a:gd name="T25" fmla="*/ 194 h 365"/>
                <a:gd name="T26" fmla="*/ 53 w 228"/>
                <a:gd name="T27" fmla="*/ 287 h 365"/>
                <a:gd name="T28" fmla="*/ 82 w 228"/>
                <a:gd name="T29" fmla="*/ 321 h 365"/>
                <a:gd name="T30" fmla="*/ 226 w 228"/>
                <a:gd name="T31" fmla="*/ 321 h 365"/>
                <a:gd name="T32" fmla="*/ 228 w 228"/>
                <a:gd name="T33" fmla="*/ 361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8" h="365">
                  <a:moveTo>
                    <a:pt x="228" y="361"/>
                  </a:moveTo>
                  <a:cubicBezTo>
                    <a:pt x="180" y="365"/>
                    <a:pt x="125" y="365"/>
                    <a:pt x="73" y="365"/>
                  </a:cubicBezTo>
                  <a:cubicBezTo>
                    <a:pt x="27" y="365"/>
                    <a:pt x="0" y="340"/>
                    <a:pt x="0" y="300"/>
                  </a:cubicBezTo>
                  <a:lnTo>
                    <a:pt x="0" y="65"/>
                  </a:lnTo>
                  <a:cubicBezTo>
                    <a:pt x="0" y="25"/>
                    <a:pt x="28" y="0"/>
                    <a:pt x="73" y="0"/>
                  </a:cubicBezTo>
                  <a:cubicBezTo>
                    <a:pt x="125" y="0"/>
                    <a:pt x="180" y="0"/>
                    <a:pt x="228" y="4"/>
                  </a:cubicBezTo>
                  <a:lnTo>
                    <a:pt x="226" y="45"/>
                  </a:lnTo>
                  <a:lnTo>
                    <a:pt x="82" y="45"/>
                  </a:lnTo>
                  <a:cubicBezTo>
                    <a:pt x="61" y="45"/>
                    <a:pt x="53" y="54"/>
                    <a:pt x="53" y="79"/>
                  </a:cubicBezTo>
                  <a:lnTo>
                    <a:pt x="53" y="152"/>
                  </a:lnTo>
                  <a:lnTo>
                    <a:pt x="206" y="152"/>
                  </a:lnTo>
                  <a:lnTo>
                    <a:pt x="206" y="194"/>
                  </a:lnTo>
                  <a:lnTo>
                    <a:pt x="53" y="194"/>
                  </a:lnTo>
                  <a:lnTo>
                    <a:pt x="53" y="287"/>
                  </a:lnTo>
                  <a:cubicBezTo>
                    <a:pt x="53" y="312"/>
                    <a:pt x="61" y="321"/>
                    <a:pt x="82" y="321"/>
                  </a:cubicBezTo>
                  <a:lnTo>
                    <a:pt x="226" y="321"/>
                  </a:lnTo>
                  <a:lnTo>
                    <a:pt x="228" y="361"/>
                  </a:lnTo>
                  <a:close/>
                </a:path>
              </a:pathLst>
            </a:custGeom>
            <a:solidFill>
              <a:srgbClr val="9090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42" name="Freeform 17"/>
            <p:cNvSpPr>
              <a:spLocks noEditPoints="1"/>
            </p:cNvSpPr>
            <p:nvPr userDrawn="1"/>
          </p:nvSpPr>
          <p:spPr bwMode="auto">
            <a:xfrm>
              <a:off x="7612063" y="690563"/>
              <a:ext cx="92075" cy="130175"/>
            </a:xfrm>
            <a:custGeom>
              <a:avLst/>
              <a:gdLst>
                <a:gd name="T0" fmla="*/ 126 w 260"/>
                <a:gd name="T1" fmla="*/ 173 h 367"/>
                <a:gd name="T2" fmla="*/ 194 w 260"/>
                <a:gd name="T3" fmla="*/ 108 h 367"/>
                <a:gd name="T4" fmla="*/ 126 w 260"/>
                <a:gd name="T5" fmla="*/ 45 h 367"/>
                <a:gd name="T6" fmla="*/ 52 w 260"/>
                <a:gd name="T7" fmla="*/ 45 h 367"/>
                <a:gd name="T8" fmla="*/ 52 w 260"/>
                <a:gd name="T9" fmla="*/ 173 h 367"/>
                <a:gd name="T10" fmla="*/ 126 w 260"/>
                <a:gd name="T11" fmla="*/ 173 h 367"/>
                <a:gd name="T12" fmla="*/ 204 w 260"/>
                <a:gd name="T13" fmla="*/ 367 h 367"/>
                <a:gd name="T14" fmla="*/ 173 w 260"/>
                <a:gd name="T15" fmla="*/ 254 h 367"/>
                <a:gd name="T16" fmla="*/ 127 w 260"/>
                <a:gd name="T17" fmla="*/ 218 h 367"/>
                <a:gd name="T18" fmla="*/ 52 w 260"/>
                <a:gd name="T19" fmla="*/ 217 h 367"/>
                <a:gd name="T20" fmla="*/ 52 w 260"/>
                <a:gd name="T21" fmla="*/ 367 h 367"/>
                <a:gd name="T22" fmla="*/ 0 w 260"/>
                <a:gd name="T23" fmla="*/ 367 h 367"/>
                <a:gd name="T24" fmla="*/ 0 w 260"/>
                <a:gd name="T25" fmla="*/ 4 h 367"/>
                <a:gd name="T26" fmla="*/ 127 w 260"/>
                <a:gd name="T27" fmla="*/ 0 h 367"/>
                <a:gd name="T28" fmla="*/ 247 w 260"/>
                <a:gd name="T29" fmla="*/ 105 h 367"/>
                <a:gd name="T30" fmla="*/ 180 w 260"/>
                <a:gd name="T31" fmla="*/ 197 h 367"/>
                <a:gd name="T32" fmla="*/ 180 w 260"/>
                <a:gd name="T33" fmla="*/ 200 h 367"/>
                <a:gd name="T34" fmla="*/ 226 w 260"/>
                <a:gd name="T35" fmla="*/ 252 h 367"/>
                <a:gd name="T36" fmla="*/ 260 w 260"/>
                <a:gd name="T37" fmla="*/ 367 h 367"/>
                <a:gd name="T38" fmla="*/ 204 w 260"/>
                <a:gd name="T3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0" h="367">
                  <a:moveTo>
                    <a:pt x="126" y="173"/>
                  </a:moveTo>
                  <a:cubicBezTo>
                    <a:pt x="177" y="172"/>
                    <a:pt x="194" y="158"/>
                    <a:pt x="194" y="108"/>
                  </a:cubicBezTo>
                  <a:cubicBezTo>
                    <a:pt x="194" y="58"/>
                    <a:pt x="177" y="45"/>
                    <a:pt x="126" y="45"/>
                  </a:cubicBezTo>
                  <a:cubicBezTo>
                    <a:pt x="98" y="45"/>
                    <a:pt x="72" y="45"/>
                    <a:pt x="52" y="45"/>
                  </a:cubicBezTo>
                  <a:lnTo>
                    <a:pt x="52" y="173"/>
                  </a:lnTo>
                  <a:lnTo>
                    <a:pt x="126" y="173"/>
                  </a:lnTo>
                  <a:close/>
                  <a:moveTo>
                    <a:pt x="204" y="367"/>
                  </a:moveTo>
                  <a:lnTo>
                    <a:pt x="173" y="254"/>
                  </a:lnTo>
                  <a:cubicBezTo>
                    <a:pt x="164" y="228"/>
                    <a:pt x="150" y="218"/>
                    <a:pt x="127" y="218"/>
                  </a:cubicBezTo>
                  <a:lnTo>
                    <a:pt x="52" y="217"/>
                  </a:lnTo>
                  <a:lnTo>
                    <a:pt x="52" y="367"/>
                  </a:lnTo>
                  <a:lnTo>
                    <a:pt x="0" y="367"/>
                  </a:lnTo>
                  <a:lnTo>
                    <a:pt x="0" y="4"/>
                  </a:lnTo>
                  <a:cubicBezTo>
                    <a:pt x="40" y="0"/>
                    <a:pt x="68" y="0"/>
                    <a:pt x="127" y="0"/>
                  </a:cubicBezTo>
                  <a:cubicBezTo>
                    <a:pt x="212" y="0"/>
                    <a:pt x="247" y="23"/>
                    <a:pt x="247" y="105"/>
                  </a:cubicBezTo>
                  <a:cubicBezTo>
                    <a:pt x="247" y="162"/>
                    <a:pt x="229" y="191"/>
                    <a:pt x="180" y="197"/>
                  </a:cubicBezTo>
                  <a:lnTo>
                    <a:pt x="180" y="200"/>
                  </a:lnTo>
                  <a:cubicBezTo>
                    <a:pt x="198" y="205"/>
                    <a:pt x="218" y="221"/>
                    <a:pt x="226" y="252"/>
                  </a:cubicBezTo>
                  <a:lnTo>
                    <a:pt x="260" y="367"/>
                  </a:lnTo>
                  <a:lnTo>
                    <a:pt x="204" y="367"/>
                  </a:lnTo>
                  <a:close/>
                </a:path>
              </a:pathLst>
            </a:custGeom>
            <a:solidFill>
              <a:srgbClr val="9090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43" name="Freeform 18"/>
            <p:cNvSpPr>
              <a:spLocks/>
            </p:cNvSpPr>
            <p:nvPr userDrawn="1"/>
          </p:nvSpPr>
          <p:spPr bwMode="auto">
            <a:xfrm>
              <a:off x="7723188" y="688975"/>
              <a:ext cx="85725" cy="133350"/>
            </a:xfrm>
            <a:custGeom>
              <a:avLst/>
              <a:gdLst>
                <a:gd name="T0" fmla="*/ 229 w 243"/>
                <a:gd name="T1" fmla="*/ 11 h 375"/>
                <a:gd name="T2" fmla="*/ 226 w 243"/>
                <a:gd name="T3" fmla="*/ 49 h 375"/>
                <a:gd name="T4" fmla="*/ 122 w 243"/>
                <a:gd name="T5" fmla="*/ 47 h 375"/>
                <a:gd name="T6" fmla="*/ 53 w 243"/>
                <a:gd name="T7" fmla="*/ 97 h 375"/>
                <a:gd name="T8" fmla="*/ 97 w 243"/>
                <a:gd name="T9" fmla="*/ 152 h 375"/>
                <a:gd name="T10" fmla="*/ 169 w 243"/>
                <a:gd name="T11" fmla="*/ 172 h 375"/>
                <a:gd name="T12" fmla="*/ 243 w 243"/>
                <a:gd name="T13" fmla="*/ 276 h 375"/>
                <a:gd name="T14" fmla="*/ 119 w 243"/>
                <a:gd name="T15" fmla="*/ 375 h 375"/>
                <a:gd name="T16" fmla="*/ 5 w 243"/>
                <a:gd name="T17" fmla="*/ 365 h 375"/>
                <a:gd name="T18" fmla="*/ 9 w 243"/>
                <a:gd name="T19" fmla="*/ 326 h 375"/>
                <a:gd name="T20" fmla="*/ 120 w 243"/>
                <a:gd name="T21" fmla="*/ 329 h 375"/>
                <a:gd name="T22" fmla="*/ 189 w 243"/>
                <a:gd name="T23" fmla="*/ 275 h 375"/>
                <a:gd name="T24" fmla="*/ 146 w 243"/>
                <a:gd name="T25" fmla="*/ 219 h 375"/>
                <a:gd name="T26" fmla="*/ 72 w 243"/>
                <a:gd name="T27" fmla="*/ 199 h 375"/>
                <a:gd name="T28" fmla="*/ 0 w 243"/>
                <a:gd name="T29" fmla="*/ 96 h 375"/>
                <a:gd name="T30" fmla="*/ 120 w 243"/>
                <a:gd name="T31" fmla="*/ 0 h 375"/>
                <a:gd name="T32" fmla="*/ 229 w 243"/>
                <a:gd name="T33" fmla="*/ 11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3" h="375">
                  <a:moveTo>
                    <a:pt x="229" y="11"/>
                  </a:moveTo>
                  <a:lnTo>
                    <a:pt x="226" y="49"/>
                  </a:lnTo>
                  <a:cubicBezTo>
                    <a:pt x="195" y="48"/>
                    <a:pt x="156" y="47"/>
                    <a:pt x="122" y="47"/>
                  </a:cubicBezTo>
                  <a:cubicBezTo>
                    <a:pt x="72" y="47"/>
                    <a:pt x="53" y="49"/>
                    <a:pt x="53" y="97"/>
                  </a:cubicBezTo>
                  <a:cubicBezTo>
                    <a:pt x="53" y="135"/>
                    <a:pt x="67" y="145"/>
                    <a:pt x="97" y="152"/>
                  </a:cubicBezTo>
                  <a:lnTo>
                    <a:pt x="169" y="172"/>
                  </a:lnTo>
                  <a:cubicBezTo>
                    <a:pt x="225" y="188"/>
                    <a:pt x="243" y="221"/>
                    <a:pt x="243" y="276"/>
                  </a:cubicBezTo>
                  <a:cubicBezTo>
                    <a:pt x="243" y="359"/>
                    <a:pt x="206" y="375"/>
                    <a:pt x="119" y="375"/>
                  </a:cubicBezTo>
                  <a:cubicBezTo>
                    <a:pt x="96" y="375"/>
                    <a:pt x="56" y="374"/>
                    <a:pt x="5" y="365"/>
                  </a:cubicBezTo>
                  <a:lnTo>
                    <a:pt x="9" y="326"/>
                  </a:lnTo>
                  <a:cubicBezTo>
                    <a:pt x="75" y="328"/>
                    <a:pt x="93" y="329"/>
                    <a:pt x="120" y="329"/>
                  </a:cubicBezTo>
                  <a:cubicBezTo>
                    <a:pt x="173" y="328"/>
                    <a:pt x="189" y="320"/>
                    <a:pt x="189" y="275"/>
                  </a:cubicBezTo>
                  <a:cubicBezTo>
                    <a:pt x="189" y="236"/>
                    <a:pt x="175" y="227"/>
                    <a:pt x="146" y="219"/>
                  </a:cubicBezTo>
                  <a:lnTo>
                    <a:pt x="72" y="199"/>
                  </a:lnTo>
                  <a:cubicBezTo>
                    <a:pt x="19" y="184"/>
                    <a:pt x="0" y="151"/>
                    <a:pt x="0" y="96"/>
                  </a:cubicBezTo>
                  <a:cubicBezTo>
                    <a:pt x="0" y="12"/>
                    <a:pt x="38" y="0"/>
                    <a:pt x="120" y="0"/>
                  </a:cubicBezTo>
                  <a:cubicBezTo>
                    <a:pt x="154" y="0"/>
                    <a:pt x="192" y="2"/>
                    <a:pt x="229" y="11"/>
                  </a:cubicBezTo>
                  <a:close/>
                </a:path>
              </a:pathLst>
            </a:custGeom>
            <a:solidFill>
              <a:srgbClr val="9090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44" name="Rectangle 19"/>
            <p:cNvSpPr>
              <a:spLocks noChangeArrowheads="1"/>
            </p:cNvSpPr>
            <p:nvPr userDrawn="1"/>
          </p:nvSpPr>
          <p:spPr bwMode="auto">
            <a:xfrm>
              <a:off x="7834313" y="692150"/>
              <a:ext cx="19050" cy="128587"/>
            </a:xfrm>
            <a:prstGeom prst="rect">
              <a:avLst/>
            </a:prstGeom>
            <a:solidFill>
              <a:srgbClr val="9090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45" name="Freeform 20"/>
            <p:cNvSpPr>
              <a:spLocks/>
            </p:cNvSpPr>
            <p:nvPr userDrawn="1"/>
          </p:nvSpPr>
          <p:spPr bwMode="auto">
            <a:xfrm>
              <a:off x="7872413" y="692150"/>
              <a:ext cx="101600" cy="128587"/>
            </a:xfrm>
            <a:custGeom>
              <a:avLst/>
              <a:gdLst>
                <a:gd name="T0" fmla="*/ 168 w 283"/>
                <a:gd name="T1" fmla="*/ 47 h 363"/>
                <a:gd name="T2" fmla="*/ 168 w 283"/>
                <a:gd name="T3" fmla="*/ 363 h 363"/>
                <a:gd name="T4" fmla="*/ 114 w 283"/>
                <a:gd name="T5" fmla="*/ 363 h 363"/>
                <a:gd name="T6" fmla="*/ 114 w 283"/>
                <a:gd name="T7" fmla="*/ 47 h 363"/>
                <a:gd name="T8" fmla="*/ 0 w 283"/>
                <a:gd name="T9" fmla="*/ 47 h 363"/>
                <a:gd name="T10" fmla="*/ 0 w 283"/>
                <a:gd name="T11" fmla="*/ 0 h 363"/>
                <a:gd name="T12" fmla="*/ 283 w 283"/>
                <a:gd name="T13" fmla="*/ 0 h 363"/>
                <a:gd name="T14" fmla="*/ 283 w 283"/>
                <a:gd name="T15" fmla="*/ 47 h 363"/>
                <a:gd name="T16" fmla="*/ 168 w 283"/>
                <a:gd name="T17" fmla="*/ 47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3" h="363">
                  <a:moveTo>
                    <a:pt x="168" y="47"/>
                  </a:moveTo>
                  <a:lnTo>
                    <a:pt x="168" y="363"/>
                  </a:lnTo>
                  <a:lnTo>
                    <a:pt x="114" y="363"/>
                  </a:lnTo>
                  <a:lnTo>
                    <a:pt x="114" y="47"/>
                  </a:lnTo>
                  <a:lnTo>
                    <a:pt x="0" y="47"/>
                  </a:lnTo>
                  <a:lnTo>
                    <a:pt x="0" y="0"/>
                  </a:lnTo>
                  <a:lnTo>
                    <a:pt x="283" y="0"/>
                  </a:lnTo>
                  <a:lnTo>
                    <a:pt x="283" y="47"/>
                  </a:lnTo>
                  <a:lnTo>
                    <a:pt x="168" y="47"/>
                  </a:lnTo>
                  <a:close/>
                </a:path>
              </a:pathLst>
            </a:custGeom>
            <a:solidFill>
              <a:srgbClr val="9090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46" name="Freeform 21"/>
            <p:cNvSpPr>
              <a:spLocks noEditPoints="1"/>
            </p:cNvSpPr>
            <p:nvPr userDrawn="1"/>
          </p:nvSpPr>
          <p:spPr bwMode="auto">
            <a:xfrm>
              <a:off x="7969250" y="657225"/>
              <a:ext cx="114300" cy="163512"/>
            </a:xfrm>
            <a:custGeom>
              <a:avLst/>
              <a:gdLst>
                <a:gd name="T0" fmla="*/ 199 w 321"/>
                <a:gd name="T1" fmla="*/ 57 h 459"/>
                <a:gd name="T2" fmla="*/ 185 w 321"/>
                <a:gd name="T3" fmla="*/ 43 h 459"/>
                <a:gd name="T4" fmla="*/ 185 w 321"/>
                <a:gd name="T5" fmla="*/ 14 h 459"/>
                <a:gd name="T6" fmla="*/ 199 w 321"/>
                <a:gd name="T7" fmla="*/ 0 h 459"/>
                <a:gd name="T8" fmla="*/ 215 w 321"/>
                <a:gd name="T9" fmla="*/ 0 h 459"/>
                <a:gd name="T10" fmla="*/ 230 w 321"/>
                <a:gd name="T11" fmla="*/ 14 h 459"/>
                <a:gd name="T12" fmla="*/ 230 w 321"/>
                <a:gd name="T13" fmla="*/ 43 h 459"/>
                <a:gd name="T14" fmla="*/ 215 w 321"/>
                <a:gd name="T15" fmla="*/ 57 h 459"/>
                <a:gd name="T16" fmla="*/ 199 w 321"/>
                <a:gd name="T17" fmla="*/ 57 h 459"/>
                <a:gd name="T18" fmla="*/ 176 w 321"/>
                <a:gd name="T19" fmla="*/ 166 h 459"/>
                <a:gd name="T20" fmla="*/ 167 w 321"/>
                <a:gd name="T21" fmla="*/ 137 h 459"/>
                <a:gd name="T22" fmla="*/ 153 w 321"/>
                <a:gd name="T23" fmla="*/ 137 h 459"/>
                <a:gd name="T24" fmla="*/ 144 w 321"/>
                <a:gd name="T25" fmla="*/ 166 h 459"/>
                <a:gd name="T26" fmla="*/ 102 w 321"/>
                <a:gd name="T27" fmla="*/ 304 h 459"/>
                <a:gd name="T28" fmla="*/ 218 w 321"/>
                <a:gd name="T29" fmla="*/ 304 h 459"/>
                <a:gd name="T30" fmla="*/ 176 w 321"/>
                <a:gd name="T31" fmla="*/ 166 h 459"/>
                <a:gd name="T32" fmla="*/ 105 w 321"/>
                <a:gd name="T33" fmla="*/ 57 h 459"/>
                <a:gd name="T34" fmla="*/ 92 w 321"/>
                <a:gd name="T35" fmla="*/ 43 h 459"/>
                <a:gd name="T36" fmla="*/ 92 w 321"/>
                <a:gd name="T37" fmla="*/ 14 h 459"/>
                <a:gd name="T38" fmla="*/ 105 w 321"/>
                <a:gd name="T39" fmla="*/ 0 h 459"/>
                <a:gd name="T40" fmla="*/ 122 w 321"/>
                <a:gd name="T41" fmla="*/ 0 h 459"/>
                <a:gd name="T42" fmla="*/ 136 w 321"/>
                <a:gd name="T43" fmla="*/ 14 h 459"/>
                <a:gd name="T44" fmla="*/ 136 w 321"/>
                <a:gd name="T45" fmla="*/ 43 h 459"/>
                <a:gd name="T46" fmla="*/ 122 w 321"/>
                <a:gd name="T47" fmla="*/ 57 h 459"/>
                <a:gd name="T48" fmla="*/ 105 w 321"/>
                <a:gd name="T49" fmla="*/ 57 h 459"/>
                <a:gd name="T50" fmla="*/ 88 w 321"/>
                <a:gd name="T51" fmla="*/ 350 h 459"/>
                <a:gd name="T52" fmla="*/ 54 w 321"/>
                <a:gd name="T53" fmla="*/ 459 h 459"/>
                <a:gd name="T54" fmla="*/ 0 w 321"/>
                <a:gd name="T55" fmla="*/ 459 h 459"/>
                <a:gd name="T56" fmla="*/ 114 w 321"/>
                <a:gd name="T57" fmla="*/ 110 h 459"/>
                <a:gd name="T58" fmla="*/ 133 w 321"/>
                <a:gd name="T59" fmla="*/ 96 h 459"/>
                <a:gd name="T60" fmla="*/ 187 w 321"/>
                <a:gd name="T61" fmla="*/ 96 h 459"/>
                <a:gd name="T62" fmla="*/ 206 w 321"/>
                <a:gd name="T63" fmla="*/ 110 h 459"/>
                <a:gd name="T64" fmla="*/ 321 w 321"/>
                <a:gd name="T65" fmla="*/ 459 h 459"/>
                <a:gd name="T66" fmla="*/ 266 w 321"/>
                <a:gd name="T67" fmla="*/ 459 h 459"/>
                <a:gd name="T68" fmla="*/ 233 w 321"/>
                <a:gd name="T69" fmla="*/ 350 h 459"/>
                <a:gd name="T70" fmla="*/ 88 w 321"/>
                <a:gd name="T71" fmla="*/ 35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1" h="459">
                  <a:moveTo>
                    <a:pt x="199" y="57"/>
                  </a:moveTo>
                  <a:cubicBezTo>
                    <a:pt x="189" y="57"/>
                    <a:pt x="185" y="53"/>
                    <a:pt x="185" y="43"/>
                  </a:cubicBezTo>
                  <a:lnTo>
                    <a:pt x="185" y="14"/>
                  </a:lnTo>
                  <a:cubicBezTo>
                    <a:pt x="185" y="6"/>
                    <a:pt x="189" y="0"/>
                    <a:pt x="199" y="0"/>
                  </a:cubicBezTo>
                  <a:lnTo>
                    <a:pt x="215" y="0"/>
                  </a:lnTo>
                  <a:cubicBezTo>
                    <a:pt x="224" y="0"/>
                    <a:pt x="230" y="6"/>
                    <a:pt x="230" y="14"/>
                  </a:cubicBezTo>
                  <a:lnTo>
                    <a:pt x="230" y="43"/>
                  </a:lnTo>
                  <a:cubicBezTo>
                    <a:pt x="230" y="53"/>
                    <a:pt x="224" y="57"/>
                    <a:pt x="215" y="57"/>
                  </a:cubicBezTo>
                  <a:lnTo>
                    <a:pt x="199" y="57"/>
                  </a:lnTo>
                  <a:close/>
                  <a:moveTo>
                    <a:pt x="176" y="166"/>
                  </a:moveTo>
                  <a:cubicBezTo>
                    <a:pt x="173" y="157"/>
                    <a:pt x="170" y="146"/>
                    <a:pt x="167" y="137"/>
                  </a:cubicBezTo>
                  <a:lnTo>
                    <a:pt x="153" y="137"/>
                  </a:lnTo>
                  <a:cubicBezTo>
                    <a:pt x="150" y="146"/>
                    <a:pt x="147" y="157"/>
                    <a:pt x="144" y="166"/>
                  </a:cubicBezTo>
                  <a:lnTo>
                    <a:pt x="102" y="304"/>
                  </a:lnTo>
                  <a:lnTo>
                    <a:pt x="218" y="304"/>
                  </a:lnTo>
                  <a:lnTo>
                    <a:pt x="176" y="166"/>
                  </a:lnTo>
                  <a:close/>
                  <a:moveTo>
                    <a:pt x="105" y="57"/>
                  </a:moveTo>
                  <a:cubicBezTo>
                    <a:pt x="96" y="57"/>
                    <a:pt x="92" y="53"/>
                    <a:pt x="92" y="43"/>
                  </a:cubicBezTo>
                  <a:lnTo>
                    <a:pt x="92" y="14"/>
                  </a:lnTo>
                  <a:cubicBezTo>
                    <a:pt x="92" y="6"/>
                    <a:pt x="96" y="0"/>
                    <a:pt x="105" y="0"/>
                  </a:cubicBezTo>
                  <a:lnTo>
                    <a:pt x="122" y="0"/>
                  </a:lnTo>
                  <a:cubicBezTo>
                    <a:pt x="132" y="0"/>
                    <a:pt x="136" y="6"/>
                    <a:pt x="136" y="14"/>
                  </a:cubicBezTo>
                  <a:lnTo>
                    <a:pt x="136" y="43"/>
                  </a:lnTo>
                  <a:cubicBezTo>
                    <a:pt x="136" y="53"/>
                    <a:pt x="132" y="57"/>
                    <a:pt x="122" y="57"/>
                  </a:cubicBezTo>
                  <a:lnTo>
                    <a:pt x="105" y="57"/>
                  </a:lnTo>
                  <a:close/>
                  <a:moveTo>
                    <a:pt x="88" y="350"/>
                  </a:moveTo>
                  <a:lnTo>
                    <a:pt x="54" y="459"/>
                  </a:lnTo>
                  <a:lnTo>
                    <a:pt x="0" y="459"/>
                  </a:lnTo>
                  <a:lnTo>
                    <a:pt x="114" y="110"/>
                  </a:lnTo>
                  <a:cubicBezTo>
                    <a:pt x="116" y="102"/>
                    <a:pt x="124" y="96"/>
                    <a:pt x="133" y="96"/>
                  </a:cubicBezTo>
                  <a:lnTo>
                    <a:pt x="187" y="96"/>
                  </a:lnTo>
                  <a:cubicBezTo>
                    <a:pt x="196" y="96"/>
                    <a:pt x="204" y="102"/>
                    <a:pt x="206" y="110"/>
                  </a:cubicBezTo>
                  <a:lnTo>
                    <a:pt x="321" y="459"/>
                  </a:lnTo>
                  <a:lnTo>
                    <a:pt x="266" y="459"/>
                  </a:lnTo>
                  <a:lnTo>
                    <a:pt x="233" y="350"/>
                  </a:lnTo>
                  <a:lnTo>
                    <a:pt x="88" y="350"/>
                  </a:lnTo>
                  <a:close/>
                </a:path>
              </a:pathLst>
            </a:custGeom>
            <a:solidFill>
              <a:srgbClr val="9090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47" name="Freeform 22"/>
            <p:cNvSpPr>
              <a:spLocks/>
            </p:cNvSpPr>
            <p:nvPr userDrawn="1"/>
          </p:nvSpPr>
          <p:spPr bwMode="auto">
            <a:xfrm>
              <a:off x="8078788" y="692150"/>
              <a:ext cx="100012" cy="128587"/>
            </a:xfrm>
            <a:custGeom>
              <a:avLst/>
              <a:gdLst>
                <a:gd name="T0" fmla="*/ 167 w 282"/>
                <a:gd name="T1" fmla="*/ 47 h 363"/>
                <a:gd name="T2" fmla="*/ 167 w 282"/>
                <a:gd name="T3" fmla="*/ 363 h 363"/>
                <a:gd name="T4" fmla="*/ 114 w 282"/>
                <a:gd name="T5" fmla="*/ 363 h 363"/>
                <a:gd name="T6" fmla="*/ 114 w 282"/>
                <a:gd name="T7" fmla="*/ 47 h 363"/>
                <a:gd name="T8" fmla="*/ 0 w 282"/>
                <a:gd name="T9" fmla="*/ 47 h 363"/>
                <a:gd name="T10" fmla="*/ 0 w 282"/>
                <a:gd name="T11" fmla="*/ 0 h 363"/>
                <a:gd name="T12" fmla="*/ 282 w 282"/>
                <a:gd name="T13" fmla="*/ 0 h 363"/>
                <a:gd name="T14" fmla="*/ 282 w 282"/>
                <a:gd name="T15" fmla="*/ 47 h 363"/>
                <a:gd name="T16" fmla="*/ 167 w 282"/>
                <a:gd name="T17" fmla="*/ 47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2" h="363">
                  <a:moveTo>
                    <a:pt x="167" y="47"/>
                  </a:moveTo>
                  <a:lnTo>
                    <a:pt x="167" y="363"/>
                  </a:lnTo>
                  <a:lnTo>
                    <a:pt x="114" y="363"/>
                  </a:lnTo>
                  <a:lnTo>
                    <a:pt x="114" y="47"/>
                  </a:lnTo>
                  <a:lnTo>
                    <a:pt x="0" y="47"/>
                  </a:lnTo>
                  <a:lnTo>
                    <a:pt x="0" y="0"/>
                  </a:lnTo>
                  <a:lnTo>
                    <a:pt x="282" y="0"/>
                  </a:lnTo>
                  <a:lnTo>
                    <a:pt x="282" y="47"/>
                  </a:lnTo>
                  <a:lnTo>
                    <a:pt x="167" y="47"/>
                  </a:lnTo>
                  <a:close/>
                </a:path>
              </a:pathLst>
            </a:custGeom>
            <a:solidFill>
              <a:srgbClr val="9090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</p:grpSp>
      <p:sp>
        <p:nvSpPr>
          <p:cNvPr id="48" name="Freeform 7"/>
          <p:cNvSpPr>
            <a:spLocks noChangeAspect="1"/>
          </p:cNvSpPr>
          <p:nvPr userDrawn="1"/>
        </p:nvSpPr>
        <p:spPr bwMode="auto">
          <a:xfrm>
            <a:off x="1157287" y="1"/>
            <a:ext cx="7072313" cy="6479206"/>
          </a:xfrm>
          <a:custGeom>
            <a:avLst/>
            <a:gdLst>
              <a:gd name="T0" fmla="*/ 2000 w 2000"/>
              <a:gd name="T1" fmla="*/ 0 h 1349"/>
              <a:gd name="T2" fmla="*/ 1361 w 2000"/>
              <a:gd name="T3" fmla="*/ 0 h 1349"/>
              <a:gd name="T4" fmla="*/ 992 w 2000"/>
              <a:gd name="T5" fmla="*/ 627 h 1349"/>
              <a:gd name="T6" fmla="*/ 0 w 2000"/>
              <a:gd name="T7" fmla="*/ 1193 h 1349"/>
              <a:gd name="T8" fmla="*/ 0 w 2000"/>
              <a:gd name="T9" fmla="*/ 1349 h 1349"/>
              <a:gd name="T10" fmla="*/ 2000 w 2000"/>
              <a:gd name="T11" fmla="*/ 1349 h 1349"/>
              <a:gd name="T12" fmla="*/ 2000 w 2000"/>
              <a:gd name="T13" fmla="*/ 0 h 1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00" h="1349">
                <a:moveTo>
                  <a:pt x="2000" y="0"/>
                </a:moveTo>
                <a:lnTo>
                  <a:pt x="1361" y="0"/>
                </a:lnTo>
                <a:cubicBezTo>
                  <a:pt x="1285" y="208"/>
                  <a:pt x="1168" y="419"/>
                  <a:pt x="992" y="627"/>
                </a:cubicBezTo>
                <a:cubicBezTo>
                  <a:pt x="644" y="1036"/>
                  <a:pt x="259" y="1159"/>
                  <a:pt x="0" y="1193"/>
                </a:cubicBezTo>
                <a:lnTo>
                  <a:pt x="0" y="1349"/>
                </a:lnTo>
                <a:lnTo>
                  <a:pt x="2000" y="1349"/>
                </a:lnTo>
                <a:lnTo>
                  <a:pt x="2000" y="0"/>
                </a:lnTo>
                <a:close/>
              </a:path>
            </a:pathLst>
          </a:custGeom>
          <a:solidFill>
            <a:srgbClr val="7A786C">
              <a:alpha val="15000"/>
            </a:srgbClr>
          </a:solidFill>
          <a:ln>
            <a:noFill/>
          </a:ln>
        </p:spPr>
        <p:txBody>
          <a:bodyPr vert="horz" wrap="square" lIns="126969" tIns="63483" rIns="126969" bIns="63483" numCol="1" anchor="t" anchorCtr="0" compatLnSpc="1">
            <a:prstTxWarp prst="textNoShape">
              <a:avLst/>
            </a:prstTxWarp>
          </a:bodyPr>
          <a:lstStyle/>
          <a:p>
            <a:endParaRPr lang="de-DE" sz="2501"/>
          </a:p>
        </p:txBody>
      </p:sp>
    </p:spTree>
    <p:extLst>
      <p:ext uri="{BB962C8B-B14F-4D97-AF65-F5344CB8AC3E}">
        <p14:creationId xmlns:p14="http://schemas.microsoft.com/office/powerpoint/2010/main" val="1627339268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2186630" y="361113"/>
            <a:ext cx="5785795" cy="808998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8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257176" y="1530107"/>
            <a:ext cx="7714391" cy="4139493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0"/>
          </p:nvPr>
        </p:nvSpPr>
        <p:spPr>
          <a:xfrm>
            <a:off x="257181" y="6030055"/>
            <a:ext cx="771439" cy="359956"/>
          </a:xfrm>
        </p:spPr>
        <p:txBody>
          <a:bodyPr/>
          <a:lstStyle/>
          <a:p>
            <a:fld id="{EE1C2234-98B7-49F4-85EF-8DAF56499769}" type="datetime1">
              <a:rPr lang="de-DE" smtClean="0"/>
              <a:t>19.03.25</a:t>
            </a:fld>
            <a:endParaRPr lang="de-DE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864521" y="6030097"/>
            <a:ext cx="4500063" cy="359956"/>
          </a:xfrm>
        </p:spPr>
        <p:txBody>
          <a:bodyPr/>
          <a:lstStyle/>
          <a:p>
            <a:r>
              <a:rPr lang="de-DE"/>
              <a:t>Präsentationstitel/Autor/Veranstaltung</a:t>
            </a:r>
          </a:p>
        </p:txBody>
      </p:sp>
      <p:sp>
        <p:nvSpPr>
          <p:cNvPr id="11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7458135" y="6030055"/>
            <a:ext cx="514291" cy="359956"/>
          </a:xfrm>
        </p:spPr>
        <p:txBody>
          <a:bodyPr/>
          <a:lstStyle/>
          <a:p>
            <a:fld id="{527F1E04-A1A3-475C-A843-CFD0985386E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93425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ertikaler Titel 1"/>
          <p:cNvSpPr>
            <a:spLocks noGrp="1"/>
          </p:cNvSpPr>
          <p:nvPr>
            <p:ph type="title" orient="vert"/>
          </p:nvPr>
        </p:nvSpPr>
        <p:spPr>
          <a:xfrm>
            <a:off x="6043613" y="1529768"/>
            <a:ext cx="1929434" cy="4140882"/>
          </a:xfrm>
        </p:spPr>
        <p:txBody>
          <a:bodyPr vert="eaVert"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8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256559" y="1529768"/>
            <a:ext cx="5528647" cy="4139493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0"/>
          </p:nvPr>
        </p:nvSpPr>
        <p:spPr>
          <a:xfrm>
            <a:off x="257181" y="6030055"/>
            <a:ext cx="771439" cy="359956"/>
          </a:xfrm>
        </p:spPr>
        <p:txBody>
          <a:bodyPr/>
          <a:lstStyle/>
          <a:p>
            <a:fld id="{B5406BC5-04D9-4099-9923-D3D721330691}" type="datetime1">
              <a:rPr lang="de-DE" smtClean="0"/>
              <a:t>19.03.25</a:t>
            </a:fld>
            <a:endParaRPr lang="de-DE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864521" y="6030097"/>
            <a:ext cx="4500063" cy="359956"/>
          </a:xfrm>
        </p:spPr>
        <p:txBody>
          <a:bodyPr/>
          <a:lstStyle/>
          <a:p>
            <a:r>
              <a:rPr lang="de-DE"/>
              <a:t>Präsentationstitel/Autor/Veranstaltung</a:t>
            </a:r>
          </a:p>
        </p:txBody>
      </p:sp>
      <p:sp>
        <p:nvSpPr>
          <p:cNvPr id="11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7458135" y="6030055"/>
            <a:ext cx="514291" cy="359956"/>
          </a:xfrm>
        </p:spPr>
        <p:txBody>
          <a:bodyPr/>
          <a:lstStyle/>
          <a:p>
            <a:fld id="{527F1E04-A1A3-475C-A843-CFD0985386E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23351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2186630" y="361113"/>
            <a:ext cx="5785795" cy="808998"/>
          </a:xfrm>
        </p:spPr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258032" y="1530568"/>
            <a:ext cx="7714391" cy="4139493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0"/>
          </p:nvPr>
        </p:nvSpPr>
        <p:spPr>
          <a:xfrm>
            <a:off x="257181" y="6030055"/>
            <a:ext cx="771439" cy="359956"/>
          </a:xfrm>
        </p:spPr>
        <p:txBody>
          <a:bodyPr/>
          <a:lstStyle/>
          <a:p>
            <a:fld id="{288921BD-6B3C-47BC-83C4-1C45CD0812D9}" type="datetime1">
              <a:rPr lang="de-DE" smtClean="0"/>
              <a:t>19.03.25</a:t>
            </a:fld>
            <a:endParaRPr lang="de-DE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864521" y="6030097"/>
            <a:ext cx="4500063" cy="359956"/>
          </a:xfrm>
        </p:spPr>
        <p:txBody>
          <a:bodyPr/>
          <a:lstStyle/>
          <a:p>
            <a:r>
              <a:rPr lang="de-DE"/>
              <a:t>Präsentationstitel/Autor/Veranstaltung</a:t>
            </a:r>
          </a:p>
        </p:txBody>
      </p:sp>
      <p:sp>
        <p:nvSpPr>
          <p:cNvPr id="11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7458135" y="6030055"/>
            <a:ext cx="514291" cy="359956"/>
          </a:xfrm>
        </p:spPr>
        <p:txBody>
          <a:bodyPr/>
          <a:lstStyle/>
          <a:p>
            <a:fld id="{527F1E04-A1A3-475C-A843-CFD0985386E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8377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bschnitts-&#10;überschri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umsplatzhalter 6" hidden="1"/>
          <p:cNvSpPr>
            <a:spLocks noGrp="1"/>
          </p:cNvSpPr>
          <p:nvPr>
            <p:ph type="dt" sz="half" idx="10"/>
          </p:nvPr>
        </p:nvSpPr>
        <p:spPr>
          <a:xfrm>
            <a:off x="257181" y="6570049"/>
            <a:ext cx="771439" cy="359956"/>
          </a:xfrm>
          <a:prstGeom prst="rect">
            <a:avLst/>
          </a:prstGeom>
        </p:spPr>
        <p:txBody>
          <a:bodyPr/>
          <a:lstStyle/>
          <a:p>
            <a:fld id="{30A2658B-9DCA-4C61-BE60-88DEF3D1D478}" type="datetime1">
              <a:rPr lang="de-DE" smtClean="0"/>
              <a:t>19.03.25</a:t>
            </a:fld>
            <a:endParaRPr lang="de-DE"/>
          </a:p>
        </p:txBody>
      </p:sp>
      <p:sp>
        <p:nvSpPr>
          <p:cNvPr id="8" name="Fußzeilenplatzhalter 7" hidden="1"/>
          <p:cNvSpPr>
            <a:spLocks noGrp="1"/>
          </p:cNvSpPr>
          <p:nvPr>
            <p:ph type="ftr" sz="quarter" idx="11"/>
          </p:nvPr>
        </p:nvSpPr>
        <p:spPr>
          <a:xfrm>
            <a:off x="1864521" y="6570091"/>
            <a:ext cx="4500063" cy="359956"/>
          </a:xfrm>
          <a:prstGeom prst="rect">
            <a:avLst/>
          </a:prstGeom>
        </p:spPr>
        <p:txBody>
          <a:bodyPr/>
          <a:lstStyle/>
          <a:p>
            <a:r>
              <a:rPr lang="de-DE"/>
              <a:t>Präsentationstitel/Autor/Veranstaltung</a:t>
            </a:r>
            <a:endParaRPr lang="de-DE" dirty="0"/>
          </a:p>
        </p:txBody>
      </p:sp>
      <p:sp>
        <p:nvSpPr>
          <p:cNvPr id="9" name="Foliennummernplatzhalter 8" hidden="1"/>
          <p:cNvSpPr>
            <a:spLocks noGrp="1"/>
          </p:cNvSpPr>
          <p:nvPr>
            <p:ph type="sldNum" sz="quarter" idx="12"/>
          </p:nvPr>
        </p:nvSpPr>
        <p:spPr>
          <a:xfrm>
            <a:off x="7458135" y="6570049"/>
            <a:ext cx="514291" cy="359956"/>
          </a:xfrm>
          <a:prstGeom prst="rect">
            <a:avLst/>
          </a:prstGeom>
        </p:spPr>
        <p:txBody>
          <a:bodyPr/>
          <a:lstStyle/>
          <a:p>
            <a:fld id="{527F1E04-A1A3-475C-A843-CFD0985386EF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30" name="Textplatzhalter 2"/>
          <p:cNvSpPr>
            <a:spLocks noGrp="1"/>
          </p:cNvSpPr>
          <p:nvPr>
            <p:ph type="body" idx="1"/>
          </p:nvPr>
        </p:nvSpPr>
        <p:spPr>
          <a:xfrm>
            <a:off x="1157931" y="1980144"/>
            <a:ext cx="5785795" cy="449945"/>
          </a:xfrm>
        </p:spPr>
        <p:txBody>
          <a:bodyPr wrap="none" bIns="0" anchor="b" anchorCtr="0"/>
          <a:lstStyle>
            <a:lvl1pPr marL="0" indent="0">
              <a:lnSpc>
                <a:spcPts val="3332"/>
              </a:lnSpc>
              <a:spcBef>
                <a:spcPts val="0"/>
              </a:spcBef>
              <a:spcAft>
                <a:spcPts val="0"/>
              </a:spcAft>
              <a:buNone/>
              <a:defRPr sz="3888" cap="all" baseline="0">
                <a:solidFill>
                  <a:schemeClr val="accent1"/>
                </a:solidFill>
                <a:latin typeface="+mj-lt"/>
              </a:defRPr>
            </a:lvl1pPr>
            <a:lvl2pPr marL="634794" indent="0">
              <a:buNone/>
              <a:defRPr sz="2501">
                <a:solidFill>
                  <a:schemeClr val="tx1">
                    <a:tint val="75000"/>
                  </a:schemeClr>
                </a:solidFill>
              </a:defRPr>
            </a:lvl2pPr>
            <a:lvl3pPr marL="1269589" indent="0">
              <a:buNone/>
              <a:defRPr sz="2222">
                <a:solidFill>
                  <a:schemeClr val="tx1">
                    <a:tint val="75000"/>
                  </a:schemeClr>
                </a:solidFill>
              </a:defRPr>
            </a:lvl3pPr>
            <a:lvl4pPr marL="1904383" indent="0">
              <a:buNone/>
              <a:defRPr sz="1945">
                <a:solidFill>
                  <a:schemeClr val="tx1">
                    <a:tint val="75000"/>
                  </a:schemeClr>
                </a:solidFill>
              </a:defRPr>
            </a:lvl4pPr>
            <a:lvl5pPr marL="2539178" indent="0">
              <a:buNone/>
              <a:defRPr sz="1945">
                <a:solidFill>
                  <a:schemeClr val="tx1">
                    <a:tint val="75000"/>
                  </a:schemeClr>
                </a:solidFill>
              </a:defRPr>
            </a:lvl5pPr>
            <a:lvl6pPr marL="3173972" indent="0">
              <a:buNone/>
              <a:defRPr sz="1945">
                <a:solidFill>
                  <a:schemeClr val="tx1">
                    <a:tint val="75000"/>
                  </a:schemeClr>
                </a:solidFill>
              </a:defRPr>
            </a:lvl6pPr>
            <a:lvl7pPr marL="3808767" indent="0">
              <a:buNone/>
              <a:defRPr sz="1945">
                <a:solidFill>
                  <a:schemeClr val="tx1">
                    <a:tint val="75000"/>
                  </a:schemeClr>
                </a:solidFill>
              </a:defRPr>
            </a:lvl7pPr>
            <a:lvl8pPr marL="4443561" indent="0">
              <a:buNone/>
              <a:defRPr sz="1945">
                <a:solidFill>
                  <a:schemeClr val="tx1">
                    <a:tint val="75000"/>
                  </a:schemeClr>
                </a:solidFill>
              </a:defRPr>
            </a:lvl8pPr>
            <a:lvl9pPr marL="5078355" indent="0">
              <a:buNone/>
              <a:defRPr sz="194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31" name="Titel 1"/>
          <p:cNvSpPr>
            <a:spLocks noGrp="1"/>
          </p:cNvSpPr>
          <p:nvPr>
            <p:ph type="title"/>
          </p:nvPr>
        </p:nvSpPr>
        <p:spPr>
          <a:xfrm>
            <a:off x="1157217" y="2430337"/>
            <a:ext cx="5785795" cy="2159735"/>
          </a:xfrm>
        </p:spPr>
        <p:txBody>
          <a:bodyPr anchor="t"/>
          <a:lstStyle>
            <a:lvl1pPr algn="l">
              <a:lnSpc>
                <a:spcPts val="6109"/>
              </a:lnSpc>
              <a:defRPr sz="5554" b="0" cap="all">
                <a:solidFill>
                  <a:schemeClr val="accent2"/>
                </a:solidFill>
                <a:latin typeface="Exo 2 Semi Bold" pitchFamily="50" charset="0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grpSp>
        <p:nvGrpSpPr>
          <p:cNvPr id="32" name="Gruppieren 29"/>
          <p:cNvGrpSpPr>
            <a:grpSpLocks noChangeAspect="1"/>
          </p:cNvGrpSpPr>
          <p:nvPr userDrawn="1"/>
        </p:nvGrpSpPr>
        <p:grpSpPr>
          <a:xfrm>
            <a:off x="257179" y="360211"/>
            <a:ext cx="1505843" cy="809901"/>
            <a:chOff x="7081838" y="144463"/>
            <a:chExt cx="1871662" cy="719137"/>
          </a:xfrm>
        </p:grpSpPr>
        <p:sp>
          <p:nvSpPr>
            <p:cNvPr id="33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7081838" y="144463"/>
              <a:ext cx="1871662" cy="719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34" name="Freeform 5"/>
            <p:cNvSpPr>
              <a:spLocks/>
            </p:cNvSpPr>
            <p:nvPr userDrawn="1"/>
          </p:nvSpPr>
          <p:spPr bwMode="auto">
            <a:xfrm>
              <a:off x="8216900" y="144463"/>
              <a:ext cx="455612" cy="392112"/>
            </a:xfrm>
            <a:custGeom>
              <a:avLst/>
              <a:gdLst>
                <a:gd name="T0" fmla="*/ 944 w 1277"/>
                <a:gd name="T1" fmla="*/ 552 h 1104"/>
                <a:gd name="T2" fmla="*/ 1277 w 1277"/>
                <a:gd name="T3" fmla="*/ 0 h 1104"/>
                <a:gd name="T4" fmla="*/ 0 w 1277"/>
                <a:gd name="T5" fmla="*/ 0 h 1104"/>
                <a:gd name="T6" fmla="*/ 0 w 1277"/>
                <a:gd name="T7" fmla="*/ 1104 h 1104"/>
                <a:gd name="T8" fmla="*/ 944 w 1277"/>
                <a:gd name="T9" fmla="*/ 552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" h="1104">
                  <a:moveTo>
                    <a:pt x="944" y="552"/>
                  </a:moveTo>
                  <a:cubicBezTo>
                    <a:pt x="1110" y="357"/>
                    <a:pt x="1203" y="197"/>
                    <a:pt x="1277" y="0"/>
                  </a:cubicBezTo>
                  <a:lnTo>
                    <a:pt x="0" y="0"/>
                  </a:lnTo>
                  <a:lnTo>
                    <a:pt x="0" y="1104"/>
                  </a:lnTo>
                  <a:cubicBezTo>
                    <a:pt x="253" y="1070"/>
                    <a:pt x="607" y="949"/>
                    <a:pt x="944" y="552"/>
                  </a:cubicBezTo>
                  <a:close/>
                </a:path>
              </a:pathLst>
            </a:custGeom>
            <a:solidFill>
              <a:srgbClr val="07529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35" name="Rectangle 6"/>
            <p:cNvSpPr>
              <a:spLocks noChangeArrowheads="1"/>
            </p:cNvSpPr>
            <p:nvPr userDrawn="1"/>
          </p:nvSpPr>
          <p:spPr bwMode="auto">
            <a:xfrm>
              <a:off x="8216900" y="654050"/>
              <a:ext cx="714375" cy="200025"/>
            </a:xfrm>
            <a:prstGeom prst="rect">
              <a:avLst/>
            </a:prstGeom>
            <a:solidFill>
              <a:srgbClr val="EAB90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36" name="Freeform 7"/>
            <p:cNvSpPr>
              <a:spLocks/>
            </p:cNvSpPr>
            <p:nvPr userDrawn="1"/>
          </p:nvSpPr>
          <p:spPr bwMode="auto">
            <a:xfrm>
              <a:off x="8216900" y="144463"/>
              <a:ext cx="714375" cy="477837"/>
            </a:xfrm>
            <a:custGeom>
              <a:avLst/>
              <a:gdLst>
                <a:gd name="T0" fmla="*/ 2000 w 2000"/>
                <a:gd name="T1" fmla="*/ 0 h 1349"/>
                <a:gd name="T2" fmla="*/ 1361 w 2000"/>
                <a:gd name="T3" fmla="*/ 0 h 1349"/>
                <a:gd name="T4" fmla="*/ 992 w 2000"/>
                <a:gd name="T5" fmla="*/ 627 h 1349"/>
                <a:gd name="T6" fmla="*/ 0 w 2000"/>
                <a:gd name="T7" fmla="*/ 1193 h 1349"/>
                <a:gd name="T8" fmla="*/ 0 w 2000"/>
                <a:gd name="T9" fmla="*/ 1349 h 1349"/>
                <a:gd name="T10" fmla="*/ 2000 w 2000"/>
                <a:gd name="T11" fmla="*/ 1349 h 1349"/>
                <a:gd name="T12" fmla="*/ 2000 w 2000"/>
                <a:gd name="T13" fmla="*/ 0 h 1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0" h="1349">
                  <a:moveTo>
                    <a:pt x="2000" y="0"/>
                  </a:moveTo>
                  <a:lnTo>
                    <a:pt x="1361" y="0"/>
                  </a:lnTo>
                  <a:cubicBezTo>
                    <a:pt x="1285" y="208"/>
                    <a:pt x="1168" y="419"/>
                    <a:pt x="992" y="627"/>
                  </a:cubicBezTo>
                  <a:cubicBezTo>
                    <a:pt x="644" y="1036"/>
                    <a:pt x="259" y="1159"/>
                    <a:pt x="0" y="1193"/>
                  </a:cubicBezTo>
                  <a:lnTo>
                    <a:pt x="0" y="1349"/>
                  </a:lnTo>
                  <a:lnTo>
                    <a:pt x="2000" y="1349"/>
                  </a:lnTo>
                  <a:lnTo>
                    <a:pt x="2000" y="0"/>
                  </a:lnTo>
                  <a:close/>
                </a:path>
              </a:pathLst>
            </a:custGeom>
            <a:solidFill>
              <a:srgbClr val="9090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37" name="Freeform 8"/>
            <p:cNvSpPr>
              <a:spLocks noEditPoints="1"/>
            </p:cNvSpPr>
            <p:nvPr userDrawn="1"/>
          </p:nvSpPr>
          <p:spPr bwMode="auto">
            <a:xfrm>
              <a:off x="8250238" y="690563"/>
              <a:ext cx="95250" cy="131762"/>
            </a:xfrm>
            <a:custGeom>
              <a:avLst/>
              <a:gdLst>
                <a:gd name="T0" fmla="*/ 134 w 264"/>
                <a:gd name="T1" fmla="*/ 318 h 371"/>
                <a:gd name="T2" fmla="*/ 198 w 264"/>
                <a:gd name="T3" fmla="*/ 265 h 371"/>
                <a:gd name="T4" fmla="*/ 132 w 264"/>
                <a:gd name="T5" fmla="*/ 203 h 371"/>
                <a:gd name="T6" fmla="*/ 65 w 264"/>
                <a:gd name="T7" fmla="*/ 203 h 371"/>
                <a:gd name="T8" fmla="*/ 65 w 264"/>
                <a:gd name="T9" fmla="*/ 318 h 371"/>
                <a:gd name="T10" fmla="*/ 134 w 264"/>
                <a:gd name="T11" fmla="*/ 318 h 371"/>
                <a:gd name="T12" fmla="*/ 65 w 264"/>
                <a:gd name="T13" fmla="*/ 53 h 371"/>
                <a:gd name="T14" fmla="*/ 65 w 264"/>
                <a:gd name="T15" fmla="*/ 155 h 371"/>
                <a:gd name="T16" fmla="*/ 131 w 264"/>
                <a:gd name="T17" fmla="*/ 155 h 371"/>
                <a:gd name="T18" fmla="*/ 190 w 264"/>
                <a:gd name="T19" fmla="*/ 103 h 371"/>
                <a:gd name="T20" fmla="*/ 126 w 264"/>
                <a:gd name="T21" fmla="*/ 53 h 371"/>
                <a:gd name="T22" fmla="*/ 65 w 264"/>
                <a:gd name="T23" fmla="*/ 53 h 371"/>
                <a:gd name="T24" fmla="*/ 191 w 264"/>
                <a:gd name="T25" fmla="*/ 180 h 371"/>
                <a:gd name="T26" fmla="*/ 264 w 264"/>
                <a:gd name="T27" fmla="*/ 277 h 371"/>
                <a:gd name="T28" fmla="*/ 145 w 264"/>
                <a:gd name="T29" fmla="*/ 371 h 371"/>
                <a:gd name="T30" fmla="*/ 0 w 264"/>
                <a:gd name="T31" fmla="*/ 367 h 371"/>
                <a:gd name="T32" fmla="*/ 0 w 264"/>
                <a:gd name="T33" fmla="*/ 4 h 371"/>
                <a:gd name="T34" fmla="*/ 129 w 264"/>
                <a:gd name="T35" fmla="*/ 0 h 371"/>
                <a:gd name="T36" fmla="*/ 253 w 264"/>
                <a:gd name="T37" fmla="*/ 95 h 371"/>
                <a:gd name="T38" fmla="*/ 191 w 264"/>
                <a:gd name="T39" fmla="*/ 178 h 371"/>
                <a:gd name="T40" fmla="*/ 191 w 264"/>
                <a:gd name="T41" fmla="*/ 18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4" h="371">
                  <a:moveTo>
                    <a:pt x="134" y="318"/>
                  </a:moveTo>
                  <a:cubicBezTo>
                    <a:pt x="183" y="318"/>
                    <a:pt x="198" y="308"/>
                    <a:pt x="198" y="265"/>
                  </a:cubicBezTo>
                  <a:cubicBezTo>
                    <a:pt x="198" y="216"/>
                    <a:pt x="182" y="204"/>
                    <a:pt x="132" y="203"/>
                  </a:cubicBezTo>
                  <a:lnTo>
                    <a:pt x="65" y="203"/>
                  </a:lnTo>
                  <a:lnTo>
                    <a:pt x="65" y="318"/>
                  </a:lnTo>
                  <a:lnTo>
                    <a:pt x="134" y="318"/>
                  </a:lnTo>
                  <a:close/>
                  <a:moveTo>
                    <a:pt x="65" y="53"/>
                  </a:moveTo>
                  <a:lnTo>
                    <a:pt x="65" y="155"/>
                  </a:lnTo>
                  <a:lnTo>
                    <a:pt x="131" y="155"/>
                  </a:lnTo>
                  <a:cubicBezTo>
                    <a:pt x="175" y="155"/>
                    <a:pt x="190" y="145"/>
                    <a:pt x="190" y="103"/>
                  </a:cubicBezTo>
                  <a:cubicBezTo>
                    <a:pt x="190" y="63"/>
                    <a:pt x="174" y="53"/>
                    <a:pt x="126" y="53"/>
                  </a:cubicBezTo>
                  <a:lnTo>
                    <a:pt x="65" y="53"/>
                  </a:lnTo>
                  <a:close/>
                  <a:moveTo>
                    <a:pt x="191" y="180"/>
                  </a:moveTo>
                  <a:cubicBezTo>
                    <a:pt x="245" y="185"/>
                    <a:pt x="264" y="219"/>
                    <a:pt x="264" y="277"/>
                  </a:cubicBezTo>
                  <a:cubicBezTo>
                    <a:pt x="264" y="351"/>
                    <a:pt x="230" y="371"/>
                    <a:pt x="145" y="371"/>
                  </a:cubicBezTo>
                  <a:cubicBezTo>
                    <a:pt x="79" y="371"/>
                    <a:pt x="44" y="371"/>
                    <a:pt x="0" y="367"/>
                  </a:cubicBezTo>
                  <a:lnTo>
                    <a:pt x="0" y="4"/>
                  </a:lnTo>
                  <a:cubicBezTo>
                    <a:pt x="39" y="1"/>
                    <a:pt x="71" y="0"/>
                    <a:pt x="129" y="0"/>
                  </a:cubicBezTo>
                  <a:cubicBezTo>
                    <a:pt x="220" y="0"/>
                    <a:pt x="253" y="20"/>
                    <a:pt x="253" y="95"/>
                  </a:cubicBezTo>
                  <a:cubicBezTo>
                    <a:pt x="253" y="147"/>
                    <a:pt x="235" y="174"/>
                    <a:pt x="191" y="178"/>
                  </a:cubicBezTo>
                  <a:lnTo>
                    <a:pt x="191" y="1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38" name="Freeform 9"/>
            <p:cNvSpPr>
              <a:spLocks noEditPoints="1"/>
            </p:cNvSpPr>
            <p:nvPr userDrawn="1"/>
          </p:nvSpPr>
          <p:spPr bwMode="auto">
            <a:xfrm>
              <a:off x="8364538" y="688975"/>
              <a:ext cx="106362" cy="133350"/>
            </a:xfrm>
            <a:custGeom>
              <a:avLst/>
              <a:gdLst>
                <a:gd name="T0" fmla="*/ 69 w 299"/>
                <a:gd name="T1" fmla="*/ 188 h 376"/>
                <a:gd name="T2" fmla="*/ 149 w 299"/>
                <a:gd name="T3" fmla="*/ 320 h 376"/>
                <a:gd name="T4" fmla="*/ 230 w 299"/>
                <a:gd name="T5" fmla="*/ 188 h 376"/>
                <a:gd name="T6" fmla="*/ 149 w 299"/>
                <a:gd name="T7" fmla="*/ 56 h 376"/>
                <a:gd name="T8" fmla="*/ 69 w 299"/>
                <a:gd name="T9" fmla="*/ 188 h 376"/>
                <a:gd name="T10" fmla="*/ 299 w 299"/>
                <a:gd name="T11" fmla="*/ 188 h 376"/>
                <a:gd name="T12" fmla="*/ 149 w 299"/>
                <a:gd name="T13" fmla="*/ 376 h 376"/>
                <a:gd name="T14" fmla="*/ 0 w 299"/>
                <a:gd name="T15" fmla="*/ 188 h 376"/>
                <a:gd name="T16" fmla="*/ 149 w 299"/>
                <a:gd name="T17" fmla="*/ 0 h 376"/>
                <a:gd name="T18" fmla="*/ 299 w 299"/>
                <a:gd name="T19" fmla="*/ 18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9" h="376">
                  <a:moveTo>
                    <a:pt x="69" y="188"/>
                  </a:moveTo>
                  <a:cubicBezTo>
                    <a:pt x="69" y="289"/>
                    <a:pt x="88" y="320"/>
                    <a:pt x="149" y="320"/>
                  </a:cubicBezTo>
                  <a:cubicBezTo>
                    <a:pt x="211" y="320"/>
                    <a:pt x="230" y="289"/>
                    <a:pt x="230" y="188"/>
                  </a:cubicBezTo>
                  <a:cubicBezTo>
                    <a:pt x="230" y="87"/>
                    <a:pt x="211" y="56"/>
                    <a:pt x="149" y="56"/>
                  </a:cubicBezTo>
                  <a:cubicBezTo>
                    <a:pt x="88" y="56"/>
                    <a:pt x="69" y="87"/>
                    <a:pt x="69" y="188"/>
                  </a:cubicBezTo>
                  <a:close/>
                  <a:moveTo>
                    <a:pt x="299" y="188"/>
                  </a:moveTo>
                  <a:cubicBezTo>
                    <a:pt x="299" y="332"/>
                    <a:pt x="260" y="376"/>
                    <a:pt x="149" y="376"/>
                  </a:cubicBezTo>
                  <a:cubicBezTo>
                    <a:pt x="39" y="376"/>
                    <a:pt x="0" y="332"/>
                    <a:pt x="0" y="188"/>
                  </a:cubicBezTo>
                  <a:cubicBezTo>
                    <a:pt x="0" y="44"/>
                    <a:pt x="39" y="0"/>
                    <a:pt x="149" y="0"/>
                  </a:cubicBezTo>
                  <a:cubicBezTo>
                    <a:pt x="260" y="0"/>
                    <a:pt x="299" y="44"/>
                    <a:pt x="299" y="1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39" name="Freeform 10"/>
            <p:cNvSpPr>
              <a:spLocks/>
            </p:cNvSpPr>
            <p:nvPr userDrawn="1"/>
          </p:nvSpPr>
          <p:spPr bwMode="auto">
            <a:xfrm>
              <a:off x="8496300" y="692150"/>
              <a:ext cx="104775" cy="128587"/>
            </a:xfrm>
            <a:custGeom>
              <a:avLst/>
              <a:gdLst>
                <a:gd name="T0" fmla="*/ 295 w 295"/>
                <a:gd name="T1" fmla="*/ 339 h 363"/>
                <a:gd name="T2" fmla="*/ 271 w 295"/>
                <a:gd name="T3" fmla="*/ 363 h 363"/>
                <a:gd name="T4" fmla="*/ 219 w 295"/>
                <a:gd name="T5" fmla="*/ 363 h 363"/>
                <a:gd name="T6" fmla="*/ 192 w 295"/>
                <a:gd name="T7" fmla="*/ 343 h 363"/>
                <a:gd name="T8" fmla="*/ 90 w 295"/>
                <a:gd name="T9" fmla="*/ 121 h 363"/>
                <a:gd name="T10" fmla="*/ 68 w 295"/>
                <a:gd name="T11" fmla="*/ 67 h 363"/>
                <a:gd name="T12" fmla="*/ 62 w 295"/>
                <a:gd name="T13" fmla="*/ 67 h 363"/>
                <a:gd name="T14" fmla="*/ 65 w 295"/>
                <a:gd name="T15" fmla="*/ 121 h 363"/>
                <a:gd name="T16" fmla="*/ 65 w 295"/>
                <a:gd name="T17" fmla="*/ 363 h 363"/>
                <a:gd name="T18" fmla="*/ 0 w 295"/>
                <a:gd name="T19" fmla="*/ 363 h 363"/>
                <a:gd name="T20" fmla="*/ 0 w 295"/>
                <a:gd name="T21" fmla="*/ 25 h 363"/>
                <a:gd name="T22" fmla="*/ 25 w 295"/>
                <a:gd name="T23" fmla="*/ 0 h 363"/>
                <a:gd name="T24" fmla="*/ 76 w 295"/>
                <a:gd name="T25" fmla="*/ 0 h 363"/>
                <a:gd name="T26" fmla="*/ 103 w 295"/>
                <a:gd name="T27" fmla="*/ 20 h 363"/>
                <a:gd name="T28" fmla="*/ 202 w 295"/>
                <a:gd name="T29" fmla="*/ 237 h 363"/>
                <a:gd name="T30" fmla="*/ 227 w 295"/>
                <a:gd name="T31" fmla="*/ 294 h 363"/>
                <a:gd name="T32" fmla="*/ 234 w 295"/>
                <a:gd name="T33" fmla="*/ 294 h 363"/>
                <a:gd name="T34" fmla="*/ 231 w 295"/>
                <a:gd name="T35" fmla="*/ 235 h 363"/>
                <a:gd name="T36" fmla="*/ 231 w 295"/>
                <a:gd name="T37" fmla="*/ 0 h 363"/>
                <a:gd name="T38" fmla="*/ 295 w 295"/>
                <a:gd name="T39" fmla="*/ 0 h 363"/>
                <a:gd name="T40" fmla="*/ 295 w 295"/>
                <a:gd name="T41" fmla="*/ 339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5" h="363">
                  <a:moveTo>
                    <a:pt x="295" y="339"/>
                  </a:moveTo>
                  <a:cubicBezTo>
                    <a:pt x="295" y="355"/>
                    <a:pt x="287" y="363"/>
                    <a:pt x="271" y="363"/>
                  </a:cubicBezTo>
                  <a:lnTo>
                    <a:pt x="219" y="363"/>
                  </a:lnTo>
                  <a:cubicBezTo>
                    <a:pt x="205" y="363"/>
                    <a:pt x="197" y="357"/>
                    <a:pt x="192" y="343"/>
                  </a:cubicBezTo>
                  <a:lnTo>
                    <a:pt x="90" y="121"/>
                  </a:lnTo>
                  <a:cubicBezTo>
                    <a:pt x="83" y="106"/>
                    <a:pt x="72" y="84"/>
                    <a:pt x="68" y="67"/>
                  </a:cubicBezTo>
                  <a:lnTo>
                    <a:pt x="62" y="67"/>
                  </a:lnTo>
                  <a:cubicBezTo>
                    <a:pt x="64" y="85"/>
                    <a:pt x="65" y="104"/>
                    <a:pt x="65" y="121"/>
                  </a:cubicBezTo>
                  <a:lnTo>
                    <a:pt x="65" y="363"/>
                  </a:lnTo>
                  <a:lnTo>
                    <a:pt x="0" y="363"/>
                  </a:lnTo>
                  <a:lnTo>
                    <a:pt x="0" y="25"/>
                  </a:lnTo>
                  <a:cubicBezTo>
                    <a:pt x="0" y="9"/>
                    <a:pt x="9" y="0"/>
                    <a:pt x="25" y="0"/>
                  </a:cubicBezTo>
                  <a:lnTo>
                    <a:pt x="76" y="0"/>
                  </a:lnTo>
                  <a:cubicBezTo>
                    <a:pt x="90" y="0"/>
                    <a:pt x="97" y="7"/>
                    <a:pt x="103" y="20"/>
                  </a:cubicBezTo>
                  <a:lnTo>
                    <a:pt x="202" y="237"/>
                  </a:lnTo>
                  <a:cubicBezTo>
                    <a:pt x="209" y="252"/>
                    <a:pt x="219" y="274"/>
                    <a:pt x="227" y="294"/>
                  </a:cubicBezTo>
                  <a:lnTo>
                    <a:pt x="234" y="294"/>
                  </a:lnTo>
                  <a:cubicBezTo>
                    <a:pt x="232" y="274"/>
                    <a:pt x="231" y="254"/>
                    <a:pt x="231" y="235"/>
                  </a:cubicBezTo>
                  <a:lnTo>
                    <a:pt x="231" y="0"/>
                  </a:lnTo>
                  <a:lnTo>
                    <a:pt x="295" y="0"/>
                  </a:lnTo>
                  <a:lnTo>
                    <a:pt x="295" y="3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40" name="Freeform 11"/>
            <p:cNvSpPr>
              <a:spLocks/>
            </p:cNvSpPr>
            <p:nvPr userDrawn="1"/>
          </p:nvSpPr>
          <p:spPr bwMode="auto">
            <a:xfrm>
              <a:off x="8629650" y="692150"/>
              <a:ext cx="104775" cy="128587"/>
            </a:xfrm>
            <a:custGeom>
              <a:avLst/>
              <a:gdLst>
                <a:gd name="T0" fmla="*/ 295 w 295"/>
                <a:gd name="T1" fmla="*/ 339 h 363"/>
                <a:gd name="T2" fmla="*/ 271 w 295"/>
                <a:gd name="T3" fmla="*/ 363 h 363"/>
                <a:gd name="T4" fmla="*/ 219 w 295"/>
                <a:gd name="T5" fmla="*/ 363 h 363"/>
                <a:gd name="T6" fmla="*/ 191 w 295"/>
                <a:gd name="T7" fmla="*/ 343 h 363"/>
                <a:gd name="T8" fmla="*/ 89 w 295"/>
                <a:gd name="T9" fmla="*/ 121 h 363"/>
                <a:gd name="T10" fmla="*/ 68 w 295"/>
                <a:gd name="T11" fmla="*/ 67 h 363"/>
                <a:gd name="T12" fmla="*/ 62 w 295"/>
                <a:gd name="T13" fmla="*/ 67 h 363"/>
                <a:gd name="T14" fmla="*/ 65 w 295"/>
                <a:gd name="T15" fmla="*/ 121 h 363"/>
                <a:gd name="T16" fmla="*/ 65 w 295"/>
                <a:gd name="T17" fmla="*/ 363 h 363"/>
                <a:gd name="T18" fmla="*/ 0 w 295"/>
                <a:gd name="T19" fmla="*/ 363 h 363"/>
                <a:gd name="T20" fmla="*/ 0 w 295"/>
                <a:gd name="T21" fmla="*/ 25 h 363"/>
                <a:gd name="T22" fmla="*/ 25 w 295"/>
                <a:gd name="T23" fmla="*/ 0 h 363"/>
                <a:gd name="T24" fmla="*/ 76 w 295"/>
                <a:gd name="T25" fmla="*/ 0 h 363"/>
                <a:gd name="T26" fmla="*/ 103 w 295"/>
                <a:gd name="T27" fmla="*/ 20 h 363"/>
                <a:gd name="T28" fmla="*/ 202 w 295"/>
                <a:gd name="T29" fmla="*/ 237 h 363"/>
                <a:gd name="T30" fmla="*/ 227 w 295"/>
                <a:gd name="T31" fmla="*/ 294 h 363"/>
                <a:gd name="T32" fmla="*/ 233 w 295"/>
                <a:gd name="T33" fmla="*/ 294 h 363"/>
                <a:gd name="T34" fmla="*/ 231 w 295"/>
                <a:gd name="T35" fmla="*/ 235 h 363"/>
                <a:gd name="T36" fmla="*/ 231 w 295"/>
                <a:gd name="T37" fmla="*/ 0 h 363"/>
                <a:gd name="T38" fmla="*/ 295 w 295"/>
                <a:gd name="T39" fmla="*/ 0 h 363"/>
                <a:gd name="T40" fmla="*/ 295 w 295"/>
                <a:gd name="T41" fmla="*/ 339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5" h="363">
                  <a:moveTo>
                    <a:pt x="295" y="339"/>
                  </a:moveTo>
                  <a:cubicBezTo>
                    <a:pt x="295" y="355"/>
                    <a:pt x="286" y="363"/>
                    <a:pt x="271" y="363"/>
                  </a:cubicBezTo>
                  <a:lnTo>
                    <a:pt x="219" y="363"/>
                  </a:lnTo>
                  <a:cubicBezTo>
                    <a:pt x="204" y="363"/>
                    <a:pt x="197" y="357"/>
                    <a:pt x="191" y="343"/>
                  </a:cubicBezTo>
                  <a:lnTo>
                    <a:pt x="89" y="121"/>
                  </a:lnTo>
                  <a:cubicBezTo>
                    <a:pt x="83" y="106"/>
                    <a:pt x="72" y="84"/>
                    <a:pt x="68" y="67"/>
                  </a:cubicBezTo>
                  <a:lnTo>
                    <a:pt x="62" y="67"/>
                  </a:lnTo>
                  <a:cubicBezTo>
                    <a:pt x="64" y="85"/>
                    <a:pt x="65" y="104"/>
                    <a:pt x="65" y="121"/>
                  </a:cubicBezTo>
                  <a:lnTo>
                    <a:pt x="65" y="363"/>
                  </a:lnTo>
                  <a:lnTo>
                    <a:pt x="0" y="363"/>
                  </a:lnTo>
                  <a:lnTo>
                    <a:pt x="0" y="25"/>
                  </a:lnTo>
                  <a:cubicBezTo>
                    <a:pt x="0" y="9"/>
                    <a:pt x="9" y="0"/>
                    <a:pt x="25" y="0"/>
                  </a:cubicBezTo>
                  <a:lnTo>
                    <a:pt x="76" y="0"/>
                  </a:lnTo>
                  <a:cubicBezTo>
                    <a:pt x="90" y="0"/>
                    <a:pt x="97" y="7"/>
                    <a:pt x="103" y="20"/>
                  </a:cubicBezTo>
                  <a:lnTo>
                    <a:pt x="202" y="237"/>
                  </a:lnTo>
                  <a:cubicBezTo>
                    <a:pt x="209" y="252"/>
                    <a:pt x="219" y="274"/>
                    <a:pt x="227" y="294"/>
                  </a:cubicBezTo>
                  <a:lnTo>
                    <a:pt x="233" y="294"/>
                  </a:lnTo>
                  <a:cubicBezTo>
                    <a:pt x="232" y="274"/>
                    <a:pt x="231" y="254"/>
                    <a:pt x="231" y="235"/>
                  </a:cubicBezTo>
                  <a:lnTo>
                    <a:pt x="231" y="0"/>
                  </a:lnTo>
                  <a:lnTo>
                    <a:pt x="295" y="0"/>
                  </a:lnTo>
                  <a:lnTo>
                    <a:pt x="295" y="3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41" name="Freeform 12"/>
            <p:cNvSpPr>
              <a:spLocks/>
            </p:cNvSpPr>
            <p:nvPr userDrawn="1"/>
          </p:nvSpPr>
          <p:spPr bwMode="auto">
            <a:xfrm>
              <a:off x="7081838" y="695058"/>
              <a:ext cx="95250" cy="130175"/>
            </a:xfrm>
            <a:custGeom>
              <a:avLst/>
              <a:gdLst>
                <a:gd name="T0" fmla="*/ 267 w 267"/>
                <a:gd name="T1" fmla="*/ 223 h 370"/>
                <a:gd name="T2" fmla="*/ 136 w 267"/>
                <a:gd name="T3" fmla="*/ 370 h 370"/>
                <a:gd name="T4" fmla="*/ 0 w 267"/>
                <a:gd name="T5" fmla="*/ 223 h 370"/>
                <a:gd name="T6" fmla="*/ 0 w 267"/>
                <a:gd name="T7" fmla="*/ 0 h 370"/>
                <a:gd name="T8" fmla="*/ 53 w 267"/>
                <a:gd name="T9" fmla="*/ 0 h 370"/>
                <a:gd name="T10" fmla="*/ 53 w 267"/>
                <a:gd name="T11" fmla="*/ 223 h 370"/>
                <a:gd name="T12" fmla="*/ 134 w 267"/>
                <a:gd name="T13" fmla="*/ 323 h 370"/>
                <a:gd name="T14" fmla="*/ 215 w 267"/>
                <a:gd name="T15" fmla="*/ 223 h 370"/>
                <a:gd name="T16" fmla="*/ 215 w 267"/>
                <a:gd name="T17" fmla="*/ 0 h 370"/>
                <a:gd name="T18" fmla="*/ 267 w 267"/>
                <a:gd name="T19" fmla="*/ 0 h 370"/>
                <a:gd name="T20" fmla="*/ 267 w 267"/>
                <a:gd name="T21" fmla="*/ 223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7" h="370">
                  <a:moveTo>
                    <a:pt x="267" y="223"/>
                  </a:moveTo>
                  <a:cubicBezTo>
                    <a:pt x="267" y="330"/>
                    <a:pt x="232" y="370"/>
                    <a:pt x="136" y="370"/>
                  </a:cubicBezTo>
                  <a:cubicBezTo>
                    <a:pt x="36" y="370"/>
                    <a:pt x="0" y="330"/>
                    <a:pt x="0" y="223"/>
                  </a:cubicBezTo>
                  <a:lnTo>
                    <a:pt x="0" y="0"/>
                  </a:lnTo>
                  <a:lnTo>
                    <a:pt x="53" y="0"/>
                  </a:lnTo>
                  <a:lnTo>
                    <a:pt x="53" y="223"/>
                  </a:lnTo>
                  <a:cubicBezTo>
                    <a:pt x="53" y="298"/>
                    <a:pt x="73" y="323"/>
                    <a:pt x="134" y="323"/>
                  </a:cubicBezTo>
                  <a:cubicBezTo>
                    <a:pt x="193" y="323"/>
                    <a:pt x="215" y="298"/>
                    <a:pt x="215" y="223"/>
                  </a:cubicBezTo>
                  <a:lnTo>
                    <a:pt x="215" y="0"/>
                  </a:lnTo>
                  <a:lnTo>
                    <a:pt x="267" y="0"/>
                  </a:lnTo>
                  <a:lnTo>
                    <a:pt x="267" y="223"/>
                  </a:lnTo>
                  <a:close/>
                </a:path>
              </a:pathLst>
            </a:custGeom>
            <a:solidFill>
              <a:srgbClr val="9090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42" name="Freeform 13"/>
            <p:cNvSpPr>
              <a:spLocks/>
            </p:cNvSpPr>
            <p:nvPr userDrawn="1"/>
          </p:nvSpPr>
          <p:spPr bwMode="auto">
            <a:xfrm>
              <a:off x="7207250" y="695058"/>
              <a:ext cx="101600" cy="128587"/>
            </a:xfrm>
            <a:custGeom>
              <a:avLst/>
              <a:gdLst>
                <a:gd name="T0" fmla="*/ 284 w 284"/>
                <a:gd name="T1" fmla="*/ 343 h 363"/>
                <a:gd name="T2" fmla="*/ 265 w 284"/>
                <a:gd name="T3" fmla="*/ 363 h 363"/>
                <a:gd name="T4" fmla="*/ 215 w 284"/>
                <a:gd name="T5" fmla="*/ 363 h 363"/>
                <a:gd name="T6" fmla="*/ 192 w 284"/>
                <a:gd name="T7" fmla="*/ 347 h 363"/>
                <a:gd name="T8" fmla="*/ 79 w 284"/>
                <a:gd name="T9" fmla="*/ 100 h 363"/>
                <a:gd name="T10" fmla="*/ 57 w 284"/>
                <a:gd name="T11" fmla="*/ 49 h 363"/>
                <a:gd name="T12" fmla="*/ 50 w 284"/>
                <a:gd name="T13" fmla="*/ 49 h 363"/>
                <a:gd name="T14" fmla="*/ 53 w 284"/>
                <a:gd name="T15" fmla="*/ 100 h 363"/>
                <a:gd name="T16" fmla="*/ 53 w 284"/>
                <a:gd name="T17" fmla="*/ 363 h 363"/>
                <a:gd name="T18" fmla="*/ 0 w 284"/>
                <a:gd name="T19" fmla="*/ 363 h 363"/>
                <a:gd name="T20" fmla="*/ 0 w 284"/>
                <a:gd name="T21" fmla="*/ 21 h 363"/>
                <a:gd name="T22" fmla="*/ 20 w 284"/>
                <a:gd name="T23" fmla="*/ 0 h 363"/>
                <a:gd name="T24" fmla="*/ 68 w 284"/>
                <a:gd name="T25" fmla="*/ 0 h 363"/>
                <a:gd name="T26" fmla="*/ 92 w 284"/>
                <a:gd name="T27" fmla="*/ 17 h 363"/>
                <a:gd name="T28" fmla="*/ 202 w 284"/>
                <a:gd name="T29" fmla="*/ 257 h 363"/>
                <a:gd name="T30" fmla="*/ 227 w 284"/>
                <a:gd name="T31" fmla="*/ 312 h 363"/>
                <a:gd name="T32" fmla="*/ 235 w 284"/>
                <a:gd name="T33" fmla="*/ 312 h 363"/>
                <a:gd name="T34" fmla="*/ 232 w 284"/>
                <a:gd name="T35" fmla="*/ 255 h 363"/>
                <a:gd name="T36" fmla="*/ 232 w 284"/>
                <a:gd name="T37" fmla="*/ 0 h 363"/>
                <a:gd name="T38" fmla="*/ 284 w 284"/>
                <a:gd name="T39" fmla="*/ 0 h 363"/>
                <a:gd name="T40" fmla="*/ 284 w 284"/>
                <a:gd name="T41" fmla="*/ 34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4" h="363">
                  <a:moveTo>
                    <a:pt x="284" y="343"/>
                  </a:moveTo>
                  <a:cubicBezTo>
                    <a:pt x="284" y="356"/>
                    <a:pt x="277" y="363"/>
                    <a:pt x="265" y="363"/>
                  </a:cubicBezTo>
                  <a:lnTo>
                    <a:pt x="215" y="363"/>
                  </a:lnTo>
                  <a:cubicBezTo>
                    <a:pt x="203" y="363"/>
                    <a:pt x="197" y="358"/>
                    <a:pt x="192" y="347"/>
                  </a:cubicBezTo>
                  <a:lnTo>
                    <a:pt x="79" y="100"/>
                  </a:lnTo>
                  <a:cubicBezTo>
                    <a:pt x="73" y="86"/>
                    <a:pt x="62" y="64"/>
                    <a:pt x="57" y="49"/>
                  </a:cubicBezTo>
                  <a:lnTo>
                    <a:pt x="50" y="49"/>
                  </a:lnTo>
                  <a:cubicBezTo>
                    <a:pt x="52" y="66"/>
                    <a:pt x="53" y="83"/>
                    <a:pt x="53" y="100"/>
                  </a:cubicBezTo>
                  <a:lnTo>
                    <a:pt x="53" y="363"/>
                  </a:lnTo>
                  <a:lnTo>
                    <a:pt x="0" y="363"/>
                  </a:lnTo>
                  <a:lnTo>
                    <a:pt x="0" y="21"/>
                  </a:lnTo>
                  <a:cubicBezTo>
                    <a:pt x="0" y="7"/>
                    <a:pt x="7" y="0"/>
                    <a:pt x="20" y="0"/>
                  </a:cubicBezTo>
                  <a:lnTo>
                    <a:pt x="68" y="0"/>
                  </a:lnTo>
                  <a:cubicBezTo>
                    <a:pt x="80" y="0"/>
                    <a:pt x="86" y="6"/>
                    <a:pt x="92" y="17"/>
                  </a:cubicBezTo>
                  <a:lnTo>
                    <a:pt x="202" y="257"/>
                  </a:lnTo>
                  <a:cubicBezTo>
                    <a:pt x="208" y="272"/>
                    <a:pt x="219" y="293"/>
                    <a:pt x="227" y="312"/>
                  </a:cubicBezTo>
                  <a:lnTo>
                    <a:pt x="235" y="312"/>
                  </a:lnTo>
                  <a:cubicBezTo>
                    <a:pt x="233" y="293"/>
                    <a:pt x="232" y="274"/>
                    <a:pt x="232" y="255"/>
                  </a:cubicBezTo>
                  <a:lnTo>
                    <a:pt x="232" y="0"/>
                  </a:lnTo>
                  <a:lnTo>
                    <a:pt x="284" y="0"/>
                  </a:lnTo>
                  <a:lnTo>
                    <a:pt x="284" y="343"/>
                  </a:lnTo>
                  <a:close/>
                </a:path>
              </a:pathLst>
            </a:custGeom>
            <a:solidFill>
              <a:srgbClr val="9090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43" name="Rectangle 14"/>
            <p:cNvSpPr>
              <a:spLocks noChangeArrowheads="1"/>
            </p:cNvSpPr>
            <p:nvPr userDrawn="1"/>
          </p:nvSpPr>
          <p:spPr bwMode="auto">
            <a:xfrm>
              <a:off x="7340600" y="695058"/>
              <a:ext cx="19050" cy="128587"/>
            </a:xfrm>
            <a:prstGeom prst="rect">
              <a:avLst/>
            </a:prstGeom>
            <a:solidFill>
              <a:srgbClr val="9090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44" name="Freeform 15"/>
            <p:cNvSpPr>
              <a:spLocks/>
            </p:cNvSpPr>
            <p:nvPr userDrawn="1"/>
          </p:nvSpPr>
          <p:spPr bwMode="auto">
            <a:xfrm>
              <a:off x="7378701" y="695058"/>
              <a:ext cx="109537" cy="128587"/>
            </a:xfrm>
            <a:custGeom>
              <a:avLst/>
              <a:gdLst>
                <a:gd name="T0" fmla="*/ 199 w 306"/>
                <a:gd name="T1" fmla="*/ 348 h 363"/>
                <a:gd name="T2" fmla="*/ 179 w 306"/>
                <a:gd name="T3" fmla="*/ 363 h 363"/>
                <a:gd name="T4" fmla="*/ 128 w 306"/>
                <a:gd name="T5" fmla="*/ 363 h 363"/>
                <a:gd name="T6" fmla="*/ 108 w 306"/>
                <a:gd name="T7" fmla="*/ 348 h 363"/>
                <a:gd name="T8" fmla="*/ 0 w 306"/>
                <a:gd name="T9" fmla="*/ 0 h 363"/>
                <a:gd name="T10" fmla="*/ 55 w 306"/>
                <a:gd name="T11" fmla="*/ 0 h 363"/>
                <a:gd name="T12" fmla="*/ 137 w 306"/>
                <a:gd name="T13" fmla="*/ 283 h 363"/>
                <a:gd name="T14" fmla="*/ 147 w 306"/>
                <a:gd name="T15" fmla="*/ 323 h 363"/>
                <a:gd name="T16" fmla="*/ 161 w 306"/>
                <a:gd name="T17" fmla="*/ 323 h 363"/>
                <a:gd name="T18" fmla="*/ 171 w 306"/>
                <a:gd name="T19" fmla="*/ 283 h 363"/>
                <a:gd name="T20" fmla="*/ 252 w 306"/>
                <a:gd name="T21" fmla="*/ 0 h 363"/>
                <a:gd name="T22" fmla="*/ 306 w 306"/>
                <a:gd name="T23" fmla="*/ 0 h 363"/>
                <a:gd name="T24" fmla="*/ 199 w 306"/>
                <a:gd name="T25" fmla="*/ 348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6" h="363">
                  <a:moveTo>
                    <a:pt x="199" y="348"/>
                  </a:moveTo>
                  <a:cubicBezTo>
                    <a:pt x="197" y="357"/>
                    <a:pt x="189" y="363"/>
                    <a:pt x="179" y="363"/>
                  </a:cubicBezTo>
                  <a:lnTo>
                    <a:pt x="128" y="363"/>
                  </a:lnTo>
                  <a:cubicBezTo>
                    <a:pt x="118" y="363"/>
                    <a:pt x="110" y="357"/>
                    <a:pt x="108" y="348"/>
                  </a:cubicBezTo>
                  <a:lnTo>
                    <a:pt x="0" y="0"/>
                  </a:lnTo>
                  <a:lnTo>
                    <a:pt x="55" y="0"/>
                  </a:lnTo>
                  <a:lnTo>
                    <a:pt x="137" y="283"/>
                  </a:lnTo>
                  <a:cubicBezTo>
                    <a:pt x="140" y="296"/>
                    <a:pt x="143" y="310"/>
                    <a:pt x="147" y="323"/>
                  </a:cubicBezTo>
                  <a:lnTo>
                    <a:pt x="161" y="323"/>
                  </a:lnTo>
                  <a:cubicBezTo>
                    <a:pt x="163" y="310"/>
                    <a:pt x="167" y="296"/>
                    <a:pt x="171" y="283"/>
                  </a:cubicBezTo>
                  <a:lnTo>
                    <a:pt x="252" y="0"/>
                  </a:lnTo>
                  <a:lnTo>
                    <a:pt x="306" y="0"/>
                  </a:lnTo>
                  <a:lnTo>
                    <a:pt x="199" y="348"/>
                  </a:lnTo>
                  <a:close/>
                </a:path>
              </a:pathLst>
            </a:custGeom>
            <a:solidFill>
              <a:srgbClr val="9090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45" name="Freeform 16"/>
            <p:cNvSpPr>
              <a:spLocks/>
            </p:cNvSpPr>
            <p:nvPr userDrawn="1"/>
          </p:nvSpPr>
          <p:spPr bwMode="auto">
            <a:xfrm>
              <a:off x="7505700" y="695058"/>
              <a:ext cx="80962" cy="128587"/>
            </a:xfrm>
            <a:custGeom>
              <a:avLst/>
              <a:gdLst>
                <a:gd name="T0" fmla="*/ 228 w 228"/>
                <a:gd name="T1" fmla="*/ 361 h 365"/>
                <a:gd name="T2" fmla="*/ 73 w 228"/>
                <a:gd name="T3" fmla="*/ 365 h 365"/>
                <a:gd name="T4" fmla="*/ 0 w 228"/>
                <a:gd name="T5" fmla="*/ 300 h 365"/>
                <a:gd name="T6" fmla="*/ 0 w 228"/>
                <a:gd name="T7" fmla="*/ 65 h 365"/>
                <a:gd name="T8" fmla="*/ 73 w 228"/>
                <a:gd name="T9" fmla="*/ 0 h 365"/>
                <a:gd name="T10" fmla="*/ 228 w 228"/>
                <a:gd name="T11" fmla="*/ 4 h 365"/>
                <a:gd name="T12" fmla="*/ 226 w 228"/>
                <a:gd name="T13" fmla="*/ 45 h 365"/>
                <a:gd name="T14" fmla="*/ 82 w 228"/>
                <a:gd name="T15" fmla="*/ 45 h 365"/>
                <a:gd name="T16" fmla="*/ 53 w 228"/>
                <a:gd name="T17" fmla="*/ 79 h 365"/>
                <a:gd name="T18" fmla="*/ 53 w 228"/>
                <a:gd name="T19" fmla="*/ 152 h 365"/>
                <a:gd name="T20" fmla="*/ 206 w 228"/>
                <a:gd name="T21" fmla="*/ 152 h 365"/>
                <a:gd name="T22" fmla="*/ 206 w 228"/>
                <a:gd name="T23" fmla="*/ 194 h 365"/>
                <a:gd name="T24" fmla="*/ 53 w 228"/>
                <a:gd name="T25" fmla="*/ 194 h 365"/>
                <a:gd name="T26" fmla="*/ 53 w 228"/>
                <a:gd name="T27" fmla="*/ 287 h 365"/>
                <a:gd name="T28" fmla="*/ 82 w 228"/>
                <a:gd name="T29" fmla="*/ 321 h 365"/>
                <a:gd name="T30" fmla="*/ 226 w 228"/>
                <a:gd name="T31" fmla="*/ 321 h 365"/>
                <a:gd name="T32" fmla="*/ 228 w 228"/>
                <a:gd name="T33" fmla="*/ 361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8" h="365">
                  <a:moveTo>
                    <a:pt x="228" y="361"/>
                  </a:moveTo>
                  <a:cubicBezTo>
                    <a:pt x="180" y="365"/>
                    <a:pt x="125" y="365"/>
                    <a:pt x="73" y="365"/>
                  </a:cubicBezTo>
                  <a:cubicBezTo>
                    <a:pt x="27" y="365"/>
                    <a:pt x="0" y="340"/>
                    <a:pt x="0" y="300"/>
                  </a:cubicBezTo>
                  <a:lnTo>
                    <a:pt x="0" y="65"/>
                  </a:lnTo>
                  <a:cubicBezTo>
                    <a:pt x="0" y="25"/>
                    <a:pt x="28" y="0"/>
                    <a:pt x="73" y="0"/>
                  </a:cubicBezTo>
                  <a:cubicBezTo>
                    <a:pt x="125" y="0"/>
                    <a:pt x="180" y="0"/>
                    <a:pt x="228" y="4"/>
                  </a:cubicBezTo>
                  <a:lnTo>
                    <a:pt x="226" y="45"/>
                  </a:lnTo>
                  <a:lnTo>
                    <a:pt x="82" y="45"/>
                  </a:lnTo>
                  <a:cubicBezTo>
                    <a:pt x="61" y="45"/>
                    <a:pt x="53" y="54"/>
                    <a:pt x="53" y="79"/>
                  </a:cubicBezTo>
                  <a:lnTo>
                    <a:pt x="53" y="152"/>
                  </a:lnTo>
                  <a:lnTo>
                    <a:pt x="206" y="152"/>
                  </a:lnTo>
                  <a:lnTo>
                    <a:pt x="206" y="194"/>
                  </a:lnTo>
                  <a:lnTo>
                    <a:pt x="53" y="194"/>
                  </a:lnTo>
                  <a:lnTo>
                    <a:pt x="53" y="287"/>
                  </a:lnTo>
                  <a:cubicBezTo>
                    <a:pt x="53" y="312"/>
                    <a:pt x="61" y="321"/>
                    <a:pt x="82" y="321"/>
                  </a:cubicBezTo>
                  <a:lnTo>
                    <a:pt x="226" y="321"/>
                  </a:lnTo>
                  <a:lnTo>
                    <a:pt x="228" y="361"/>
                  </a:lnTo>
                  <a:close/>
                </a:path>
              </a:pathLst>
            </a:custGeom>
            <a:solidFill>
              <a:srgbClr val="9090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46" name="Freeform 17"/>
            <p:cNvSpPr>
              <a:spLocks noEditPoints="1"/>
            </p:cNvSpPr>
            <p:nvPr userDrawn="1"/>
          </p:nvSpPr>
          <p:spPr bwMode="auto">
            <a:xfrm>
              <a:off x="7612063" y="693471"/>
              <a:ext cx="92075" cy="130175"/>
            </a:xfrm>
            <a:custGeom>
              <a:avLst/>
              <a:gdLst>
                <a:gd name="T0" fmla="*/ 126 w 260"/>
                <a:gd name="T1" fmla="*/ 173 h 367"/>
                <a:gd name="T2" fmla="*/ 194 w 260"/>
                <a:gd name="T3" fmla="*/ 108 h 367"/>
                <a:gd name="T4" fmla="*/ 126 w 260"/>
                <a:gd name="T5" fmla="*/ 45 h 367"/>
                <a:gd name="T6" fmla="*/ 52 w 260"/>
                <a:gd name="T7" fmla="*/ 45 h 367"/>
                <a:gd name="T8" fmla="*/ 52 w 260"/>
                <a:gd name="T9" fmla="*/ 173 h 367"/>
                <a:gd name="T10" fmla="*/ 126 w 260"/>
                <a:gd name="T11" fmla="*/ 173 h 367"/>
                <a:gd name="T12" fmla="*/ 204 w 260"/>
                <a:gd name="T13" fmla="*/ 367 h 367"/>
                <a:gd name="T14" fmla="*/ 173 w 260"/>
                <a:gd name="T15" fmla="*/ 254 h 367"/>
                <a:gd name="T16" fmla="*/ 127 w 260"/>
                <a:gd name="T17" fmla="*/ 218 h 367"/>
                <a:gd name="T18" fmla="*/ 52 w 260"/>
                <a:gd name="T19" fmla="*/ 217 h 367"/>
                <a:gd name="T20" fmla="*/ 52 w 260"/>
                <a:gd name="T21" fmla="*/ 367 h 367"/>
                <a:gd name="T22" fmla="*/ 0 w 260"/>
                <a:gd name="T23" fmla="*/ 367 h 367"/>
                <a:gd name="T24" fmla="*/ 0 w 260"/>
                <a:gd name="T25" fmla="*/ 4 h 367"/>
                <a:gd name="T26" fmla="*/ 127 w 260"/>
                <a:gd name="T27" fmla="*/ 0 h 367"/>
                <a:gd name="T28" fmla="*/ 247 w 260"/>
                <a:gd name="T29" fmla="*/ 105 h 367"/>
                <a:gd name="T30" fmla="*/ 180 w 260"/>
                <a:gd name="T31" fmla="*/ 197 h 367"/>
                <a:gd name="T32" fmla="*/ 180 w 260"/>
                <a:gd name="T33" fmla="*/ 200 h 367"/>
                <a:gd name="T34" fmla="*/ 226 w 260"/>
                <a:gd name="T35" fmla="*/ 252 h 367"/>
                <a:gd name="T36" fmla="*/ 260 w 260"/>
                <a:gd name="T37" fmla="*/ 367 h 367"/>
                <a:gd name="T38" fmla="*/ 204 w 260"/>
                <a:gd name="T3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0" h="367">
                  <a:moveTo>
                    <a:pt x="126" y="173"/>
                  </a:moveTo>
                  <a:cubicBezTo>
                    <a:pt x="177" y="172"/>
                    <a:pt x="194" y="158"/>
                    <a:pt x="194" y="108"/>
                  </a:cubicBezTo>
                  <a:cubicBezTo>
                    <a:pt x="194" y="58"/>
                    <a:pt x="177" y="45"/>
                    <a:pt x="126" y="45"/>
                  </a:cubicBezTo>
                  <a:cubicBezTo>
                    <a:pt x="98" y="45"/>
                    <a:pt x="72" y="45"/>
                    <a:pt x="52" y="45"/>
                  </a:cubicBezTo>
                  <a:lnTo>
                    <a:pt x="52" y="173"/>
                  </a:lnTo>
                  <a:lnTo>
                    <a:pt x="126" y="173"/>
                  </a:lnTo>
                  <a:close/>
                  <a:moveTo>
                    <a:pt x="204" y="367"/>
                  </a:moveTo>
                  <a:lnTo>
                    <a:pt x="173" y="254"/>
                  </a:lnTo>
                  <a:cubicBezTo>
                    <a:pt x="164" y="228"/>
                    <a:pt x="150" y="218"/>
                    <a:pt x="127" y="218"/>
                  </a:cubicBezTo>
                  <a:lnTo>
                    <a:pt x="52" y="217"/>
                  </a:lnTo>
                  <a:lnTo>
                    <a:pt x="52" y="367"/>
                  </a:lnTo>
                  <a:lnTo>
                    <a:pt x="0" y="367"/>
                  </a:lnTo>
                  <a:lnTo>
                    <a:pt x="0" y="4"/>
                  </a:lnTo>
                  <a:cubicBezTo>
                    <a:pt x="40" y="0"/>
                    <a:pt x="68" y="0"/>
                    <a:pt x="127" y="0"/>
                  </a:cubicBezTo>
                  <a:cubicBezTo>
                    <a:pt x="212" y="0"/>
                    <a:pt x="247" y="23"/>
                    <a:pt x="247" y="105"/>
                  </a:cubicBezTo>
                  <a:cubicBezTo>
                    <a:pt x="247" y="162"/>
                    <a:pt x="229" y="191"/>
                    <a:pt x="180" y="197"/>
                  </a:cubicBezTo>
                  <a:lnTo>
                    <a:pt x="180" y="200"/>
                  </a:lnTo>
                  <a:cubicBezTo>
                    <a:pt x="198" y="205"/>
                    <a:pt x="218" y="221"/>
                    <a:pt x="226" y="252"/>
                  </a:cubicBezTo>
                  <a:lnTo>
                    <a:pt x="260" y="367"/>
                  </a:lnTo>
                  <a:lnTo>
                    <a:pt x="204" y="367"/>
                  </a:lnTo>
                  <a:close/>
                </a:path>
              </a:pathLst>
            </a:custGeom>
            <a:solidFill>
              <a:srgbClr val="9090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47" name="Freeform 18"/>
            <p:cNvSpPr>
              <a:spLocks/>
            </p:cNvSpPr>
            <p:nvPr userDrawn="1"/>
          </p:nvSpPr>
          <p:spPr bwMode="auto">
            <a:xfrm>
              <a:off x="7723188" y="691883"/>
              <a:ext cx="85725" cy="133350"/>
            </a:xfrm>
            <a:custGeom>
              <a:avLst/>
              <a:gdLst>
                <a:gd name="T0" fmla="*/ 229 w 243"/>
                <a:gd name="T1" fmla="*/ 11 h 375"/>
                <a:gd name="T2" fmla="*/ 226 w 243"/>
                <a:gd name="T3" fmla="*/ 49 h 375"/>
                <a:gd name="T4" fmla="*/ 122 w 243"/>
                <a:gd name="T5" fmla="*/ 47 h 375"/>
                <a:gd name="T6" fmla="*/ 53 w 243"/>
                <a:gd name="T7" fmla="*/ 97 h 375"/>
                <a:gd name="T8" fmla="*/ 97 w 243"/>
                <a:gd name="T9" fmla="*/ 152 h 375"/>
                <a:gd name="T10" fmla="*/ 169 w 243"/>
                <a:gd name="T11" fmla="*/ 172 h 375"/>
                <a:gd name="T12" fmla="*/ 243 w 243"/>
                <a:gd name="T13" fmla="*/ 276 h 375"/>
                <a:gd name="T14" fmla="*/ 119 w 243"/>
                <a:gd name="T15" fmla="*/ 375 h 375"/>
                <a:gd name="T16" fmla="*/ 5 w 243"/>
                <a:gd name="T17" fmla="*/ 365 h 375"/>
                <a:gd name="T18" fmla="*/ 9 w 243"/>
                <a:gd name="T19" fmla="*/ 326 h 375"/>
                <a:gd name="T20" fmla="*/ 120 w 243"/>
                <a:gd name="T21" fmla="*/ 329 h 375"/>
                <a:gd name="T22" fmla="*/ 189 w 243"/>
                <a:gd name="T23" fmla="*/ 275 h 375"/>
                <a:gd name="T24" fmla="*/ 146 w 243"/>
                <a:gd name="T25" fmla="*/ 219 h 375"/>
                <a:gd name="T26" fmla="*/ 72 w 243"/>
                <a:gd name="T27" fmla="*/ 199 h 375"/>
                <a:gd name="T28" fmla="*/ 0 w 243"/>
                <a:gd name="T29" fmla="*/ 96 h 375"/>
                <a:gd name="T30" fmla="*/ 120 w 243"/>
                <a:gd name="T31" fmla="*/ 0 h 375"/>
                <a:gd name="T32" fmla="*/ 229 w 243"/>
                <a:gd name="T33" fmla="*/ 11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3" h="375">
                  <a:moveTo>
                    <a:pt x="229" y="11"/>
                  </a:moveTo>
                  <a:lnTo>
                    <a:pt x="226" y="49"/>
                  </a:lnTo>
                  <a:cubicBezTo>
                    <a:pt x="195" y="48"/>
                    <a:pt x="156" y="47"/>
                    <a:pt x="122" y="47"/>
                  </a:cubicBezTo>
                  <a:cubicBezTo>
                    <a:pt x="72" y="47"/>
                    <a:pt x="53" y="49"/>
                    <a:pt x="53" y="97"/>
                  </a:cubicBezTo>
                  <a:cubicBezTo>
                    <a:pt x="53" y="135"/>
                    <a:pt x="67" y="145"/>
                    <a:pt x="97" y="152"/>
                  </a:cubicBezTo>
                  <a:lnTo>
                    <a:pt x="169" y="172"/>
                  </a:lnTo>
                  <a:cubicBezTo>
                    <a:pt x="225" y="188"/>
                    <a:pt x="243" y="221"/>
                    <a:pt x="243" y="276"/>
                  </a:cubicBezTo>
                  <a:cubicBezTo>
                    <a:pt x="243" y="359"/>
                    <a:pt x="206" y="375"/>
                    <a:pt x="119" y="375"/>
                  </a:cubicBezTo>
                  <a:cubicBezTo>
                    <a:pt x="96" y="375"/>
                    <a:pt x="56" y="374"/>
                    <a:pt x="5" y="365"/>
                  </a:cubicBezTo>
                  <a:lnTo>
                    <a:pt x="9" y="326"/>
                  </a:lnTo>
                  <a:cubicBezTo>
                    <a:pt x="75" y="328"/>
                    <a:pt x="93" y="329"/>
                    <a:pt x="120" y="329"/>
                  </a:cubicBezTo>
                  <a:cubicBezTo>
                    <a:pt x="173" y="328"/>
                    <a:pt x="189" y="320"/>
                    <a:pt x="189" y="275"/>
                  </a:cubicBezTo>
                  <a:cubicBezTo>
                    <a:pt x="189" y="236"/>
                    <a:pt x="175" y="227"/>
                    <a:pt x="146" y="219"/>
                  </a:cubicBezTo>
                  <a:lnTo>
                    <a:pt x="72" y="199"/>
                  </a:lnTo>
                  <a:cubicBezTo>
                    <a:pt x="19" y="184"/>
                    <a:pt x="0" y="151"/>
                    <a:pt x="0" y="96"/>
                  </a:cubicBezTo>
                  <a:cubicBezTo>
                    <a:pt x="0" y="12"/>
                    <a:pt x="38" y="0"/>
                    <a:pt x="120" y="0"/>
                  </a:cubicBezTo>
                  <a:cubicBezTo>
                    <a:pt x="154" y="0"/>
                    <a:pt x="192" y="2"/>
                    <a:pt x="229" y="11"/>
                  </a:cubicBezTo>
                  <a:close/>
                </a:path>
              </a:pathLst>
            </a:custGeom>
            <a:solidFill>
              <a:srgbClr val="9090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48" name="Rectangle 19"/>
            <p:cNvSpPr>
              <a:spLocks noChangeArrowheads="1"/>
            </p:cNvSpPr>
            <p:nvPr userDrawn="1"/>
          </p:nvSpPr>
          <p:spPr bwMode="auto">
            <a:xfrm>
              <a:off x="7834312" y="695058"/>
              <a:ext cx="19050" cy="128587"/>
            </a:xfrm>
            <a:prstGeom prst="rect">
              <a:avLst/>
            </a:prstGeom>
            <a:solidFill>
              <a:srgbClr val="9090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49" name="Freeform 20"/>
            <p:cNvSpPr>
              <a:spLocks/>
            </p:cNvSpPr>
            <p:nvPr userDrawn="1"/>
          </p:nvSpPr>
          <p:spPr bwMode="auto">
            <a:xfrm>
              <a:off x="7872413" y="695058"/>
              <a:ext cx="101600" cy="128587"/>
            </a:xfrm>
            <a:custGeom>
              <a:avLst/>
              <a:gdLst>
                <a:gd name="T0" fmla="*/ 168 w 283"/>
                <a:gd name="T1" fmla="*/ 47 h 363"/>
                <a:gd name="T2" fmla="*/ 168 w 283"/>
                <a:gd name="T3" fmla="*/ 363 h 363"/>
                <a:gd name="T4" fmla="*/ 114 w 283"/>
                <a:gd name="T5" fmla="*/ 363 h 363"/>
                <a:gd name="T6" fmla="*/ 114 w 283"/>
                <a:gd name="T7" fmla="*/ 47 h 363"/>
                <a:gd name="T8" fmla="*/ 0 w 283"/>
                <a:gd name="T9" fmla="*/ 47 h 363"/>
                <a:gd name="T10" fmla="*/ 0 w 283"/>
                <a:gd name="T11" fmla="*/ 0 h 363"/>
                <a:gd name="T12" fmla="*/ 283 w 283"/>
                <a:gd name="T13" fmla="*/ 0 h 363"/>
                <a:gd name="T14" fmla="*/ 283 w 283"/>
                <a:gd name="T15" fmla="*/ 47 h 363"/>
                <a:gd name="T16" fmla="*/ 168 w 283"/>
                <a:gd name="T17" fmla="*/ 47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3" h="363">
                  <a:moveTo>
                    <a:pt x="168" y="47"/>
                  </a:moveTo>
                  <a:lnTo>
                    <a:pt x="168" y="363"/>
                  </a:lnTo>
                  <a:lnTo>
                    <a:pt x="114" y="363"/>
                  </a:lnTo>
                  <a:lnTo>
                    <a:pt x="114" y="47"/>
                  </a:lnTo>
                  <a:lnTo>
                    <a:pt x="0" y="47"/>
                  </a:lnTo>
                  <a:lnTo>
                    <a:pt x="0" y="0"/>
                  </a:lnTo>
                  <a:lnTo>
                    <a:pt x="283" y="0"/>
                  </a:lnTo>
                  <a:lnTo>
                    <a:pt x="283" y="47"/>
                  </a:lnTo>
                  <a:lnTo>
                    <a:pt x="168" y="47"/>
                  </a:lnTo>
                  <a:close/>
                </a:path>
              </a:pathLst>
            </a:custGeom>
            <a:solidFill>
              <a:srgbClr val="9090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67" name="Freeform 21"/>
            <p:cNvSpPr>
              <a:spLocks noEditPoints="1"/>
            </p:cNvSpPr>
            <p:nvPr userDrawn="1"/>
          </p:nvSpPr>
          <p:spPr bwMode="auto">
            <a:xfrm>
              <a:off x="7969250" y="660133"/>
              <a:ext cx="114299" cy="163512"/>
            </a:xfrm>
            <a:custGeom>
              <a:avLst/>
              <a:gdLst>
                <a:gd name="T0" fmla="*/ 199 w 321"/>
                <a:gd name="T1" fmla="*/ 57 h 459"/>
                <a:gd name="T2" fmla="*/ 185 w 321"/>
                <a:gd name="T3" fmla="*/ 43 h 459"/>
                <a:gd name="T4" fmla="*/ 185 w 321"/>
                <a:gd name="T5" fmla="*/ 14 h 459"/>
                <a:gd name="T6" fmla="*/ 199 w 321"/>
                <a:gd name="T7" fmla="*/ 0 h 459"/>
                <a:gd name="T8" fmla="*/ 215 w 321"/>
                <a:gd name="T9" fmla="*/ 0 h 459"/>
                <a:gd name="T10" fmla="*/ 230 w 321"/>
                <a:gd name="T11" fmla="*/ 14 h 459"/>
                <a:gd name="T12" fmla="*/ 230 w 321"/>
                <a:gd name="T13" fmla="*/ 43 h 459"/>
                <a:gd name="T14" fmla="*/ 215 w 321"/>
                <a:gd name="T15" fmla="*/ 57 h 459"/>
                <a:gd name="T16" fmla="*/ 199 w 321"/>
                <a:gd name="T17" fmla="*/ 57 h 459"/>
                <a:gd name="T18" fmla="*/ 176 w 321"/>
                <a:gd name="T19" fmla="*/ 166 h 459"/>
                <a:gd name="T20" fmla="*/ 167 w 321"/>
                <a:gd name="T21" fmla="*/ 137 h 459"/>
                <a:gd name="T22" fmla="*/ 153 w 321"/>
                <a:gd name="T23" fmla="*/ 137 h 459"/>
                <a:gd name="T24" fmla="*/ 144 w 321"/>
                <a:gd name="T25" fmla="*/ 166 h 459"/>
                <a:gd name="T26" fmla="*/ 102 w 321"/>
                <a:gd name="T27" fmla="*/ 304 h 459"/>
                <a:gd name="T28" fmla="*/ 218 w 321"/>
                <a:gd name="T29" fmla="*/ 304 h 459"/>
                <a:gd name="T30" fmla="*/ 176 w 321"/>
                <a:gd name="T31" fmla="*/ 166 h 459"/>
                <a:gd name="T32" fmla="*/ 105 w 321"/>
                <a:gd name="T33" fmla="*/ 57 h 459"/>
                <a:gd name="T34" fmla="*/ 92 w 321"/>
                <a:gd name="T35" fmla="*/ 43 h 459"/>
                <a:gd name="T36" fmla="*/ 92 w 321"/>
                <a:gd name="T37" fmla="*/ 14 h 459"/>
                <a:gd name="T38" fmla="*/ 105 w 321"/>
                <a:gd name="T39" fmla="*/ 0 h 459"/>
                <a:gd name="T40" fmla="*/ 122 w 321"/>
                <a:gd name="T41" fmla="*/ 0 h 459"/>
                <a:gd name="T42" fmla="*/ 136 w 321"/>
                <a:gd name="T43" fmla="*/ 14 h 459"/>
                <a:gd name="T44" fmla="*/ 136 w 321"/>
                <a:gd name="T45" fmla="*/ 43 h 459"/>
                <a:gd name="T46" fmla="*/ 122 w 321"/>
                <a:gd name="T47" fmla="*/ 57 h 459"/>
                <a:gd name="T48" fmla="*/ 105 w 321"/>
                <a:gd name="T49" fmla="*/ 57 h 459"/>
                <a:gd name="T50" fmla="*/ 88 w 321"/>
                <a:gd name="T51" fmla="*/ 350 h 459"/>
                <a:gd name="T52" fmla="*/ 54 w 321"/>
                <a:gd name="T53" fmla="*/ 459 h 459"/>
                <a:gd name="T54" fmla="*/ 0 w 321"/>
                <a:gd name="T55" fmla="*/ 459 h 459"/>
                <a:gd name="T56" fmla="*/ 114 w 321"/>
                <a:gd name="T57" fmla="*/ 110 h 459"/>
                <a:gd name="T58" fmla="*/ 133 w 321"/>
                <a:gd name="T59" fmla="*/ 96 h 459"/>
                <a:gd name="T60" fmla="*/ 187 w 321"/>
                <a:gd name="T61" fmla="*/ 96 h 459"/>
                <a:gd name="T62" fmla="*/ 206 w 321"/>
                <a:gd name="T63" fmla="*/ 110 h 459"/>
                <a:gd name="T64" fmla="*/ 321 w 321"/>
                <a:gd name="T65" fmla="*/ 459 h 459"/>
                <a:gd name="T66" fmla="*/ 266 w 321"/>
                <a:gd name="T67" fmla="*/ 459 h 459"/>
                <a:gd name="T68" fmla="*/ 233 w 321"/>
                <a:gd name="T69" fmla="*/ 350 h 459"/>
                <a:gd name="T70" fmla="*/ 88 w 321"/>
                <a:gd name="T71" fmla="*/ 35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1" h="459">
                  <a:moveTo>
                    <a:pt x="199" y="57"/>
                  </a:moveTo>
                  <a:cubicBezTo>
                    <a:pt x="189" y="57"/>
                    <a:pt x="185" y="53"/>
                    <a:pt x="185" y="43"/>
                  </a:cubicBezTo>
                  <a:lnTo>
                    <a:pt x="185" y="14"/>
                  </a:lnTo>
                  <a:cubicBezTo>
                    <a:pt x="185" y="6"/>
                    <a:pt x="189" y="0"/>
                    <a:pt x="199" y="0"/>
                  </a:cubicBezTo>
                  <a:lnTo>
                    <a:pt x="215" y="0"/>
                  </a:lnTo>
                  <a:cubicBezTo>
                    <a:pt x="224" y="0"/>
                    <a:pt x="230" y="6"/>
                    <a:pt x="230" y="14"/>
                  </a:cubicBezTo>
                  <a:lnTo>
                    <a:pt x="230" y="43"/>
                  </a:lnTo>
                  <a:cubicBezTo>
                    <a:pt x="230" y="53"/>
                    <a:pt x="224" y="57"/>
                    <a:pt x="215" y="57"/>
                  </a:cubicBezTo>
                  <a:lnTo>
                    <a:pt x="199" y="57"/>
                  </a:lnTo>
                  <a:close/>
                  <a:moveTo>
                    <a:pt x="176" y="166"/>
                  </a:moveTo>
                  <a:cubicBezTo>
                    <a:pt x="173" y="157"/>
                    <a:pt x="170" y="146"/>
                    <a:pt x="167" y="137"/>
                  </a:cubicBezTo>
                  <a:lnTo>
                    <a:pt x="153" y="137"/>
                  </a:lnTo>
                  <a:cubicBezTo>
                    <a:pt x="150" y="146"/>
                    <a:pt x="147" y="157"/>
                    <a:pt x="144" y="166"/>
                  </a:cubicBezTo>
                  <a:lnTo>
                    <a:pt x="102" y="304"/>
                  </a:lnTo>
                  <a:lnTo>
                    <a:pt x="218" y="304"/>
                  </a:lnTo>
                  <a:lnTo>
                    <a:pt x="176" y="166"/>
                  </a:lnTo>
                  <a:close/>
                  <a:moveTo>
                    <a:pt x="105" y="57"/>
                  </a:moveTo>
                  <a:cubicBezTo>
                    <a:pt x="96" y="57"/>
                    <a:pt x="92" y="53"/>
                    <a:pt x="92" y="43"/>
                  </a:cubicBezTo>
                  <a:lnTo>
                    <a:pt x="92" y="14"/>
                  </a:lnTo>
                  <a:cubicBezTo>
                    <a:pt x="92" y="6"/>
                    <a:pt x="96" y="0"/>
                    <a:pt x="105" y="0"/>
                  </a:cubicBezTo>
                  <a:lnTo>
                    <a:pt x="122" y="0"/>
                  </a:lnTo>
                  <a:cubicBezTo>
                    <a:pt x="132" y="0"/>
                    <a:pt x="136" y="6"/>
                    <a:pt x="136" y="14"/>
                  </a:cubicBezTo>
                  <a:lnTo>
                    <a:pt x="136" y="43"/>
                  </a:lnTo>
                  <a:cubicBezTo>
                    <a:pt x="136" y="53"/>
                    <a:pt x="132" y="57"/>
                    <a:pt x="122" y="57"/>
                  </a:cubicBezTo>
                  <a:lnTo>
                    <a:pt x="105" y="57"/>
                  </a:lnTo>
                  <a:close/>
                  <a:moveTo>
                    <a:pt x="88" y="350"/>
                  </a:moveTo>
                  <a:lnTo>
                    <a:pt x="54" y="459"/>
                  </a:lnTo>
                  <a:lnTo>
                    <a:pt x="0" y="459"/>
                  </a:lnTo>
                  <a:lnTo>
                    <a:pt x="114" y="110"/>
                  </a:lnTo>
                  <a:cubicBezTo>
                    <a:pt x="116" y="102"/>
                    <a:pt x="124" y="96"/>
                    <a:pt x="133" y="96"/>
                  </a:cubicBezTo>
                  <a:lnTo>
                    <a:pt x="187" y="96"/>
                  </a:lnTo>
                  <a:cubicBezTo>
                    <a:pt x="196" y="96"/>
                    <a:pt x="204" y="102"/>
                    <a:pt x="206" y="110"/>
                  </a:cubicBezTo>
                  <a:lnTo>
                    <a:pt x="321" y="459"/>
                  </a:lnTo>
                  <a:lnTo>
                    <a:pt x="266" y="459"/>
                  </a:lnTo>
                  <a:lnTo>
                    <a:pt x="233" y="350"/>
                  </a:lnTo>
                  <a:lnTo>
                    <a:pt x="88" y="350"/>
                  </a:lnTo>
                  <a:close/>
                </a:path>
              </a:pathLst>
            </a:custGeom>
            <a:solidFill>
              <a:srgbClr val="9090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  <p:sp>
          <p:nvSpPr>
            <p:cNvPr id="68" name="Freeform 22"/>
            <p:cNvSpPr>
              <a:spLocks/>
            </p:cNvSpPr>
            <p:nvPr userDrawn="1"/>
          </p:nvSpPr>
          <p:spPr bwMode="auto">
            <a:xfrm>
              <a:off x="8078788" y="695058"/>
              <a:ext cx="100012" cy="128587"/>
            </a:xfrm>
            <a:custGeom>
              <a:avLst/>
              <a:gdLst>
                <a:gd name="T0" fmla="*/ 167 w 282"/>
                <a:gd name="T1" fmla="*/ 47 h 363"/>
                <a:gd name="T2" fmla="*/ 167 w 282"/>
                <a:gd name="T3" fmla="*/ 363 h 363"/>
                <a:gd name="T4" fmla="*/ 114 w 282"/>
                <a:gd name="T5" fmla="*/ 363 h 363"/>
                <a:gd name="T6" fmla="*/ 114 w 282"/>
                <a:gd name="T7" fmla="*/ 47 h 363"/>
                <a:gd name="T8" fmla="*/ 0 w 282"/>
                <a:gd name="T9" fmla="*/ 47 h 363"/>
                <a:gd name="T10" fmla="*/ 0 w 282"/>
                <a:gd name="T11" fmla="*/ 0 h 363"/>
                <a:gd name="T12" fmla="*/ 282 w 282"/>
                <a:gd name="T13" fmla="*/ 0 h 363"/>
                <a:gd name="T14" fmla="*/ 282 w 282"/>
                <a:gd name="T15" fmla="*/ 47 h 363"/>
                <a:gd name="T16" fmla="*/ 167 w 282"/>
                <a:gd name="T17" fmla="*/ 47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2" h="363">
                  <a:moveTo>
                    <a:pt x="167" y="47"/>
                  </a:moveTo>
                  <a:lnTo>
                    <a:pt x="167" y="363"/>
                  </a:lnTo>
                  <a:lnTo>
                    <a:pt x="114" y="363"/>
                  </a:lnTo>
                  <a:lnTo>
                    <a:pt x="114" y="47"/>
                  </a:lnTo>
                  <a:lnTo>
                    <a:pt x="0" y="47"/>
                  </a:lnTo>
                  <a:lnTo>
                    <a:pt x="0" y="0"/>
                  </a:lnTo>
                  <a:lnTo>
                    <a:pt x="282" y="0"/>
                  </a:lnTo>
                  <a:lnTo>
                    <a:pt x="282" y="47"/>
                  </a:lnTo>
                  <a:lnTo>
                    <a:pt x="167" y="47"/>
                  </a:lnTo>
                  <a:close/>
                </a:path>
              </a:pathLst>
            </a:custGeom>
            <a:solidFill>
              <a:srgbClr val="9090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2501"/>
            </a:p>
          </p:txBody>
        </p:sp>
      </p:grpSp>
      <p:cxnSp>
        <p:nvCxnSpPr>
          <p:cNvPr id="69" name="Gerade Verbindung 68"/>
          <p:cNvCxnSpPr/>
          <p:nvPr userDrawn="1"/>
        </p:nvCxnSpPr>
        <p:spPr>
          <a:xfrm>
            <a:off x="256557" y="6030055"/>
            <a:ext cx="771649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891438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2186630" y="361113"/>
            <a:ext cx="5785795" cy="808998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9" name="Inhaltsplatzhalter 2"/>
          <p:cNvSpPr>
            <a:spLocks noGrp="1"/>
          </p:cNvSpPr>
          <p:nvPr>
            <p:ph sz="half" idx="1"/>
          </p:nvPr>
        </p:nvSpPr>
        <p:spPr>
          <a:xfrm>
            <a:off x="257589" y="1529179"/>
            <a:ext cx="3728623" cy="4140882"/>
          </a:xfrm>
        </p:spPr>
        <p:txBody>
          <a:bodyPr/>
          <a:lstStyle>
            <a:lvl1pPr>
              <a:defRPr sz="2777"/>
            </a:lvl1pPr>
            <a:lvl2pPr>
              <a:defRPr sz="2777"/>
            </a:lvl2pPr>
            <a:lvl3pPr>
              <a:defRPr sz="2777"/>
            </a:lvl3pPr>
            <a:lvl4pPr>
              <a:defRPr sz="2777"/>
            </a:lvl4pPr>
            <a:lvl5pPr>
              <a:defRPr sz="2777"/>
            </a:lvl5pPr>
            <a:lvl6pPr>
              <a:defRPr sz="2501"/>
            </a:lvl6pPr>
            <a:lvl7pPr>
              <a:defRPr sz="2501"/>
            </a:lvl7pPr>
            <a:lvl8pPr>
              <a:defRPr sz="2501"/>
            </a:lvl8pPr>
            <a:lvl9pPr>
              <a:defRPr sz="2501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Inhaltsplatzhalter 3"/>
          <p:cNvSpPr>
            <a:spLocks noGrp="1"/>
          </p:cNvSpPr>
          <p:nvPr>
            <p:ph sz="half" idx="2"/>
          </p:nvPr>
        </p:nvSpPr>
        <p:spPr>
          <a:xfrm>
            <a:off x="4243800" y="1530568"/>
            <a:ext cx="3728623" cy="4139493"/>
          </a:xfrm>
        </p:spPr>
        <p:txBody>
          <a:bodyPr/>
          <a:lstStyle>
            <a:lvl1pPr>
              <a:defRPr sz="2777"/>
            </a:lvl1pPr>
            <a:lvl2pPr>
              <a:defRPr sz="2777"/>
            </a:lvl2pPr>
            <a:lvl3pPr>
              <a:defRPr sz="2777"/>
            </a:lvl3pPr>
            <a:lvl4pPr>
              <a:defRPr sz="2777"/>
            </a:lvl4pPr>
            <a:lvl5pPr>
              <a:defRPr sz="2777"/>
            </a:lvl5pPr>
            <a:lvl6pPr>
              <a:defRPr sz="2501"/>
            </a:lvl6pPr>
            <a:lvl7pPr>
              <a:defRPr sz="2501"/>
            </a:lvl7pPr>
            <a:lvl8pPr>
              <a:defRPr sz="2501"/>
            </a:lvl8pPr>
            <a:lvl9pPr>
              <a:defRPr sz="2501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1" name="Datumsplatzhalter 4"/>
          <p:cNvSpPr>
            <a:spLocks noGrp="1"/>
          </p:cNvSpPr>
          <p:nvPr>
            <p:ph type="dt" sz="half" idx="10"/>
          </p:nvPr>
        </p:nvSpPr>
        <p:spPr>
          <a:xfrm>
            <a:off x="257181" y="6030055"/>
            <a:ext cx="771439" cy="359956"/>
          </a:xfrm>
        </p:spPr>
        <p:txBody>
          <a:bodyPr/>
          <a:lstStyle/>
          <a:p>
            <a:fld id="{5F1F23B7-A4E0-4A45-AADF-CD5A63F6F289}" type="datetime1">
              <a:rPr lang="de-DE" smtClean="0"/>
              <a:t>19.03.25</a:t>
            </a:fld>
            <a:endParaRPr lang="de-DE"/>
          </a:p>
        </p:txBody>
      </p:sp>
      <p:sp>
        <p:nvSpPr>
          <p:cNvPr id="12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1864521" y="6030097"/>
            <a:ext cx="4500063" cy="359956"/>
          </a:xfrm>
        </p:spPr>
        <p:txBody>
          <a:bodyPr/>
          <a:lstStyle/>
          <a:p>
            <a:r>
              <a:rPr lang="de-DE"/>
              <a:t>Präsentationstitel/Autor/Veranstaltung</a:t>
            </a:r>
          </a:p>
        </p:txBody>
      </p:sp>
      <p:sp>
        <p:nvSpPr>
          <p:cNvPr id="13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7458135" y="6030055"/>
            <a:ext cx="514291" cy="359956"/>
          </a:xfrm>
        </p:spPr>
        <p:txBody>
          <a:bodyPr/>
          <a:lstStyle/>
          <a:p>
            <a:fld id="{527F1E04-A1A3-475C-A843-CFD0985386E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2538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2186630" y="361113"/>
            <a:ext cx="5785795" cy="808998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11" name="Textplatzhalter 2"/>
          <p:cNvSpPr>
            <a:spLocks noGrp="1"/>
          </p:cNvSpPr>
          <p:nvPr>
            <p:ph type="body" idx="1"/>
          </p:nvPr>
        </p:nvSpPr>
        <p:spPr>
          <a:xfrm>
            <a:off x="257174" y="1538086"/>
            <a:ext cx="3728623" cy="539934"/>
          </a:xfrm>
        </p:spPr>
        <p:txBody>
          <a:bodyPr wrap="none" anchor="ctr" anchorCtr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3332" b="0" cap="all" baseline="0"/>
            </a:lvl1pPr>
            <a:lvl2pPr marL="634794" indent="0">
              <a:buNone/>
              <a:defRPr sz="2777" b="1"/>
            </a:lvl2pPr>
            <a:lvl3pPr marL="1269589" indent="0">
              <a:buNone/>
              <a:defRPr sz="2501" b="1"/>
            </a:lvl3pPr>
            <a:lvl4pPr marL="1904383" indent="0">
              <a:buNone/>
              <a:defRPr sz="2222" b="1"/>
            </a:lvl4pPr>
            <a:lvl5pPr marL="2539178" indent="0">
              <a:buNone/>
              <a:defRPr sz="2222" b="1"/>
            </a:lvl5pPr>
            <a:lvl6pPr marL="3173972" indent="0">
              <a:buNone/>
              <a:defRPr sz="2222" b="1"/>
            </a:lvl6pPr>
            <a:lvl7pPr marL="3808767" indent="0">
              <a:buNone/>
              <a:defRPr sz="2222" b="1"/>
            </a:lvl7pPr>
            <a:lvl8pPr marL="4443561" indent="0">
              <a:buNone/>
              <a:defRPr sz="2222" b="1"/>
            </a:lvl8pPr>
            <a:lvl9pPr marL="5078355" indent="0">
              <a:buNone/>
              <a:defRPr sz="2222" b="1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2" name="Inhaltsplatzhalter 3"/>
          <p:cNvSpPr>
            <a:spLocks noGrp="1"/>
          </p:cNvSpPr>
          <p:nvPr>
            <p:ph sz="half" idx="2"/>
          </p:nvPr>
        </p:nvSpPr>
        <p:spPr>
          <a:xfrm>
            <a:off x="256556" y="2250103"/>
            <a:ext cx="3729257" cy="3420551"/>
          </a:xfrm>
        </p:spPr>
        <p:txBody>
          <a:bodyPr/>
          <a:lstStyle>
            <a:lvl1pPr>
              <a:defRPr sz="2777"/>
            </a:lvl1pPr>
            <a:lvl2pPr>
              <a:defRPr sz="2777"/>
            </a:lvl2pPr>
            <a:lvl3pPr>
              <a:defRPr sz="2777"/>
            </a:lvl3pPr>
            <a:lvl4pPr>
              <a:defRPr sz="2777"/>
            </a:lvl4pPr>
            <a:lvl5pPr>
              <a:defRPr sz="2777"/>
            </a:lvl5pPr>
            <a:lvl6pPr>
              <a:defRPr sz="2222"/>
            </a:lvl6pPr>
            <a:lvl7pPr>
              <a:defRPr sz="2222"/>
            </a:lvl7pPr>
            <a:lvl8pPr>
              <a:defRPr sz="2222"/>
            </a:lvl8pPr>
            <a:lvl9pPr>
              <a:defRPr sz="2222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3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243171" y="1530108"/>
            <a:ext cx="3729260" cy="539934"/>
          </a:xfrm>
        </p:spPr>
        <p:txBody>
          <a:bodyPr wrap="none" anchor="ctr" anchorCtr="0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3332" b="0" cap="all" baseline="0"/>
            </a:lvl1pPr>
            <a:lvl2pPr marL="634794" indent="0">
              <a:buNone/>
              <a:defRPr sz="2777" b="1"/>
            </a:lvl2pPr>
            <a:lvl3pPr marL="1269589" indent="0">
              <a:buNone/>
              <a:defRPr sz="2501" b="1"/>
            </a:lvl3pPr>
            <a:lvl4pPr marL="1904383" indent="0">
              <a:buNone/>
              <a:defRPr sz="2222" b="1"/>
            </a:lvl4pPr>
            <a:lvl5pPr marL="2539178" indent="0">
              <a:buNone/>
              <a:defRPr sz="2222" b="1"/>
            </a:lvl5pPr>
            <a:lvl6pPr marL="3173972" indent="0">
              <a:buNone/>
              <a:defRPr sz="2222" b="1"/>
            </a:lvl6pPr>
            <a:lvl7pPr marL="3808767" indent="0">
              <a:buNone/>
              <a:defRPr sz="2222" b="1"/>
            </a:lvl7pPr>
            <a:lvl8pPr marL="4443561" indent="0">
              <a:buNone/>
              <a:defRPr sz="2222" b="1"/>
            </a:lvl8pPr>
            <a:lvl9pPr marL="5078355" indent="0">
              <a:buNone/>
              <a:defRPr sz="2222" b="1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4" name="Inhaltsplatzhalter 5"/>
          <p:cNvSpPr>
            <a:spLocks noGrp="1"/>
          </p:cNvSpPr>
          <p:nvPr>
            <p:ph sz="quarter" idx="4"/>
          </p:nvPr>
        </p:nvSpPr>
        <p:spPr>
          <a:xfrm>
            <a:off x="4243800" y="2250478"/>
            <a:ext cx="3728623" cy="3419582"/>
          </a:xfrm>
        </p:spPr>
        <p:txBody>
          <a:bodyPr/>
          <a:lstStyle>
            <a:lvl1pPr>
              <a:defRPr sz="2777"/>
            </a:lvl1pPr>
            <a:lvl2pPr>
              <a:defRPr sz="2777"/>
            </a:lvl2pPr>
            <a:lvl3pPr>
              <a:defRPr sz="2777"/>
            </a:lvl3pPr>
            <a:lvl4pPr>
              <a:defRPr sz="2777"/>
            </a:lvl4pPr>
            <a:lvl5pPr>
              <a:defRPr sz="2777"/>
            </a:lvl5pPr>
            <a:lvl6pPr>
              <a:defRPr sz="2222"/>
            </a:lvl6pPr>
            <a:lvl7pPr>
              <a:defRPr sz="2222"/>
            </a:lvl7pPr>
            <a:lvl8pPr>
              <a:defRPr sz="2222"/>
            </a:lvl8pPr>
            <a:lvl9pPr>
              <a:defRPr sz="2222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5" name="Datumsplatzhalter 6"/>
          <p:cNvSpPr>
            <a:spLocks noGrp="1"/>
          </p:cNvSpPr>
          <p:nvPr>
            <p:ph type="dt" sz="half" idx="10"/>
          </p:nvPr>
        </p:nvSpPr>
        <p:spPr>
          <a:xfrm>
            <a:off x="257181" y="6030055"/>
            <a:ext cx="771439" cy="359956"/>
          </a:xfrm>
        </p:spPr>
        <p:txBody>
          <a:bodyPr/>
          <a:lstStyle/>
          <a:p>
            <a:fld id="{170EA310-62CF-4C13-8E83-90FE2584EEDC}" type="datetime1">
              <a:rPr lang="de-DE" smtClean="0"/>
              <a:t>19.03.25</a:t>
            </a:fld>
            <a:endParaRPr lang="de-DE"/>
          </a:p>
        </p:txBody>
      </p:sp>
      <p:sp>
        <p:nvSpPr>
          <p:cNvPr id="16" name="Fußzeilenplatzhalter 7"/>
          <p:cNvSpPr>
            <a:spLocks noGrp="1"/>
          </p:cNvSpPr>
          <p:nvPr>
            <p:ph type="ftr" sz="quarter" idx="11"/>
          </p:nvPr>
        </p:nvSpPr>
        <p:spPr>
          <a:xfrm>
            <a:off x="1864521" y="6030097"/>
            <a:ext cx="4500063" cy="359956"/>
          </a:xfrm>
        </p:spPr>
        <p:txBody>
          <a:bodyPr/>
          <a:lstStyle/>
          <a:p>
            <a:r>
              <a:rPr lang="de-DE"/>
              <a:t>Präsentationstitel/Autor/Veranstaltung</a:t>
            </a:r>
          </a:p>
        </p:txBody>
      </p:sp>
      <p:sp>
        <p:nvSpPr>
          <p:cNvPr id="17" name="Foliennummernplatzhalter 8"/>
          <p:cNvSpPr>
            <a:spLocks noGrp="1"/>
          </p:cNvSpPr>
          <p:nvPr>
            <p:ph type="sldNum" sz="quarter" idx="12"/>
          </p:nvPr>
        </p:nvSpPr>
        <p:spPr>
          <a:xfrm>
            <a:off x="7458135" y="6030055"/>
            <a:ext cx="514291" cy="359956"/>
          </a:xfrm>
        </p:spPr>
        <p:txBody>
          <a:bodyPr/>
          <a:lstStyle/>
          <a:p>
            <a:fld id="{527F1E04-A1A3-475C-A843-CFD0985386E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01448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Text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2186630" y="361113"/>
            <a:ext cx="5785795" cy="808998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9" name="Textplatzhalter 2"/>
          <p:cNvSpPr>
            <a:spLocks noGrp="1"/>
          </p:cNvSpPr>
          <p:nvPr>
            <p:ph type="body" sz="half" idx="1"/>
          </p:nvPr>
        </p:nvSpPr>
        <p:spPr>
          <a:xfrm>
            <a:off x="256560" y="1529769"/>
            <a:ext cx="1671451" cy="4140882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583"/>
              </a:spcAft>
              <a:buNone/>
              <a:defRPr sz="1945"/>
            </a:lvl1pPr>
            <a:lvl2pPr marL="299904" indent="0">
              <a:buFont typeface="Arial" panose="020B0604020202020204" pitchFamily="34" charset="0"/>
              <a:buNone/>
              <a:defRPr sz="1945"/>
            </a:lvl2pPr>
            <a:lvl3pPr marL="599806" indent="0">
              <a:buNone/>
              <a:defRPr sz="1945"/>
            </a:lvl3pPr>
            <a:lvl4pPr marL="899709" indent="0">
              <a:buNone/>
              <a:defRPr sz="1945"/>
            </a:lvl4pPr>
            <a:lvl5pPr marL="1199611" indent="0">
              <a:buNone/>
              <a:defRPr sz="1945"/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0" name="Inhaltsplatzhalter 3"/>
          <p:cNvSpPr>
            <a:spLocks noGrp="1"/>
          </p:cNvSpPr>
          <p:nvPr>
            <p:ph sz="half" idx="2" hasCustomPrompt="1"/>
          </p:nvPr>
        </p:nvSpPr>
        <p:spPr>
          <a:xfrm>
            <a:off x="2185989" y="1529769"/>
            <a:ext cx="5786437" cy="414088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 </a:t>
            </a:r>
          </a:p>
        </p:txBody>
      </p:sp>
      <p:sp>
        <p:nvSpPr>
          <p:cNvPr id="11" name="Datumsplatzhalter 4"/>
          <p:cNvSpPr>
            <a:spLocks noGrp="1"/>
          </p:cNvSpPr>
          <p:nvPr>
            <p:ph type="dt" sz="half" idx="10"/>
          </p:nvPr>
        </p:nvSpPr>
        <p:spPr>
          <a:xfrm>
            <a:off x="257181" y="6030055"/>
            <a:ext cx="771439" cy="359956"/>
          </a:xfrm>
        </p:spPr>
        <p:txBody>
          <a:bodyPr/>
          <a:lstStyle/>
          <a:p>
            <a:fld id="{FB10439F-E434-4863-9F94-40224B9CDFEB}" type="datetime1">
              <a:rPr lang="de-DE" smtClean="0"/>
              <a:t>19.03.25</a:t>
            </a:fld>
            <a:endParaRPr lang="de-DE"/>
          </a:p>
        </p:txBody>
      </p:sp>
      <p:sp>
        <p:nvSpPr>
          <p:cNvPr id="12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1864521" y="6030097"/>
            <a:ext cx="4500063" cy="359956"/>
          </a:xfrm>
        </p:spPr>
        <p:txBody>
          <a:bodyPr/>
          <a:lstStyle/>
          <a:p>
            <a:r>
              <a:rPr lang="de-DE"/>
              <a:t>Präsentationstitel/Autor/Veranstaltung</a:t>
            </a:r>
          </a:p>
        </p:txBody>
      </p:sp>
      <p:sp>
        <p:nvSpPr>
          <p:cNvPr id="13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7458135" y="6030055"/>
            <a:ext cx="514291" cy="359956"/>
          </a:xfrm>
        </p:spPr>
        <p:txBody>
          <a:bodyPr/>
          <a:lstStyle/>
          <a:p>
            <a:fld id="{527F1E04-A1A3-475C-A843-CFD0985386E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6563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Text über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2186630" y="361113"/>
            <a:ext cx="5785795" cy="808998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9" name="Textplatzhalter 2"/>
          <p:cNvSpPr>
            <a:spLocks noGrp="1"/>
          </p:cNvSpPr>
          <p:nvPr>
            <p:ph type="body" sz="half" idx="1"/>
          </p:nvPr>
        </p:nvSpPr>
        <p:spPr>
          <a:xfrm>
            <a:off x="258032" y="1529769"/>
            <a:ext cx="7714391" cy="1080328"/>
          </a:xfrm>
        </p:spPr>
        <p:txBody>
          <a:bodyPr/>
          <a:lstStyle>
            <a:lvl1pPr marL="0" indent="0">
              <a:spcBef>
                <a:spcPts val="0"/>
              </a:spcBef>
              <a:spcAft>
                <a:spcPts val="583"/>
              </a:spcAft>
              <a:buNone/>
              <a:defRPr sz="1945"/>
            </a:lvl1pPr>
            <a:lvl2pPr marL="299904" indent="0">
              <a:buNone/>
              <a:defRPr sz="1945"/>
            </a:lvl2pPr>
            <a:lvl3pPr marL="599806" indent="0">
              <a:buNone/>
              <a:defRPr sz="1945"/>
            </a:lvl3pPr>
            <a:lvl4pPr marL="899709" indent="0">
              <a:buNone/>
              <a:defRPr sz="1945"/>
            </a:lvl4pPr>
            <a:lvl5pPr marL="1199611" indent="0">
              <a:buNone/>
              <a:defRPr sz="1945"/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0" name="Inhaltsplatzhalter 3"/>
          <p:cNvSpPr>
            <a:spLocks noGrp="1"/>
          </p:cNvSpPr>
          <p:nvPr>
            <p:ph sz="half" idx="2" hasCustomPrompt="1"/>
          </p:nvPr>
        </p:nvSpPr>
        <p:spPr>
          <a:xfrm>
            <a:off x="256555" y="2970323"/>
            <a:ext cx="7714391" cy="2700330"/>
          </a:xfrm>
        </p:spPr>
        <p:txBody>
          <a:bodyPr/>
          <a:lstStyle>
            <a:lvl1pPr marL="0" indent="0">
              <a:buNone/>
              <a:defRPr/>
            </a:lvl1pPr>
            <a:lvl2pPr marL="299904" indent="0">
              <a:buNone/>
              <a:defRPr/>
            </a:lvl2pPr>
            <a:lvl3pPr marL="599806" indent="0">
              <a:buNone/>
              <a:defRPr/>
            </a:lvl3pPr>
            <a:lvl4pPr marL="899709" indent="0">
              <a:buNone/>
              <a:defRPr/>
            </a:lvl4pPr>
            <a:lvl5pPr marL="1199611" indent="0">
              <a:buNone/>
              <a:defRPr/>
            </a:lvl5pPr>
          </a:lstStyle>
          <a:p>
            <a:pPr lvl="0"/>
            <a:r>
              <a:rPr lang="de-DE" dirty="0"/>
              <a:t> </a:t>
            </a:r>
          </a:p>
        </p:txBody>
      </p:sp>
      <p:sp>
        <p:nvSpPr>
          <p:cNvPr id="11" name="Datumsplatzhalter 4"/>
          <p:cNvSpPr>
            <a:spLocks noGrp="1"/>
          </p:cNvSpPr>
          <p:nvPr>
            <p:ph type="dt" sz="half" idx="10"/>
          </p:nvPr>
        </p:nvSpPr>
        <p:spPr>
          <a:xfrm>
            <a:off x="257181" y="6030055"/>
            <a:ext cx="771439" cy="359956"/>
          </a:xfrm>
        </p:spPr>
        <p:txBody>
          <a:bodyPr/>
          <a:lstStyle/>
          <a:p>
            <a:fld id="{315826E6-14F6-4DCD-8A58-C4BA917EDB34}" type="datetime1">
              <a:rPr lang="de-DE" smtClean="0"/>
              <a:t>19.03.25</a:t>
            </a:fld>
            <a:endParaRPr lang="de-DE"/>
          </a:p>
        </p:txBody>
      </p:sp>
      <p:sp>
        <p:nvSpPr>
          <p:cNvPr id="12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1864521" y="6030097"/>
            <a:ext cx="4500063" cy="359956"/>
          </a:xfrm>
        </p:spPr>
        <p:txBody>
          <a:bodyPr/>
          <a:lstStyle/>
          <a:p>
            <a:r>
              <a:rPr lang="de-DE"/>
              <a:t>Präsentationstitel/Autor/Veranstaltung</a:t>
            </a:r>
          </a:p>
        </p:txBody>
      </p:sp>
      <p:sp>
        <p:nvSpPr>
          <p:cNvPr id="13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7458135" y="6030055"/>
            <a:ext cx="514291" cy="359956"/>
          </a:xfrm>
        </p:spPr>
        <p:txBody>
          <a:bodyPr/>
          <a:lstStyle/>
          <a:p>
            <a:fld id="{527F1E04-A1A3-475C-A843-CFD0985386E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60591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 üb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el 1"/>
          <p:cNvSpPr>
            <a:spLocks noGrp="1"/>
          </p:cNvSpPr>
          <p:nvPr>
            <p:ph type="title"/>
          </p:nvPr>
        </p:nvSpPr>
        <p:spPr>
          <a:xfrm>
            <a:off x="2186630" y="361113"/>
            <a:ext cx="5785795" cy="808998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15" name="Inhaltsplatzhalter 2"/>
          <p:cNvSpPr>
            <a:spLocks noGrp="1"/>
          </p:cNvSpPr>
          <p:nvPr>
            <p:ph sz="quarter" idx="1" hasCustomPrompt="1"/>
          </p:nvPr>
        </p:nvSpPr>
        <p:spPr>
          <a:xfrm>
            <a:off x="257174" y="1530410"/>
            <a:ext cx="3728623" cy="2699669"/>
          </a:xfrm>
        </p:spPr>
        <p:txBody>
          <a:bodyPr/>
          <a:lstStyle>
            <a:lvl1pPr marL="0" indent="0">
              <a:buNone/>
              <a:defRPr/>
            </a:lvl1pPr>
            <a:lvl2pPr marL="299904" indent="0">
              <a:buNone/>
              <a:defRPr/>
            </a:lvl2pPr>
            <a:lvl3pPr marL="599806" indent="0">
              <a:buNone/>
              <a:defRPr/>
            </a:lvl3pPr>
            <a:lvl4pPr marL="899709" indent="0">
              <a:buNone/>
              <a:defRPr/>
            </a:lvl4pPr>
            <a:lvl5pPr marL="1199611" indent="0">
              <a:buNone/>
              <a:defRPr/>
            </a:lvl5pPr>
          </a:lstStyle>
          <a:p>
            <a:pPr lvl="0"/>
            <a:r>
              <a:rPr lang="de-DE" dirty="0"/>
              <a:t> </a:t>
            </a:r>
          </a:p>
        </p:txBody>
      </p:sp>
      <p:sp>
        <p:nvSpPr>
          <p:cNvPr id="16" name="Inhaltsplatzhalter 3"/>
          <p:cNvSpPr>
            <a:spLocks noGrp="1"/>
          </p:cNvSpPr>
          <p:nvPr>
            <p:ph sz="quarter" idx="2" hasCustomPrompt="1"/>
          </p:nvPr>
        </p:nvSpPr>
        <p:spPr>
          <a:xfrm>
            <a:off x="4243387" y="1530410"/>
            <a:ext cx="3728623" cy="2699669"/>
          </a:xfrm>
        </p:spPr>
        <p:txBody>
          <a:bodyPr/>
          <a:lstStyle>
            <a:lvl1pPr marL="0" indent="0">
              <a:buNone/>
              <a:defRPr/>
            </a:lvl1pPr>
            <a:lvl2pPr marL="299904" indent="0">
              <a:buNone/>
              <a:defRPr/>
            </a:lvl2pPr>
            <a:lvl3pPr marL="599806" indent="0">
              <a:buNone/>
              <a:defRPr/>
            </a:lvl3pPr>
            <a:lvl4pPr marL="899709" indent="0">
              <a:buNone/>
              <a:defRPr/>
            </a:lvl4pPr>
            <a:lvl5pPr marL="1199611" indent="0">
              <a:buNone/>
              <a:defRPr/>
            </a:lvl5pPr>
          </a:lstStyle>
          <a:p>
            <a:pPr lvl="0"/>
            <a:r>
              <a:rPr lang="de-DE" dirty="0"/>
              <a:t> </a:t>
            </a:r>
          </a:p>
        </p:txBody>
      </p:sp>
      <p:sp>
        <p:nvSpPr>
          <p:cNvPr id="17" name="Textplatzhalter 4"/>
          <p:cNvSpPr>
            <a:spLocks noGrp="1"/>
          </p:cNvSpPr>
          <p:nvPr>
            <p:ph type="body" sz="half" idx="3"/>
          </p:nvPr>
        </p:nvSpPr>
        <p:spPr>
          <a:xfrm>
            <a:off x="257177" y="4590193"/>
            <a:ext cx="7716490" cy="1079868"/>
          </a:xfrm>
        </p:spPr>
        <p:txBody>
          <a:bodyPr/>
          <a:lstStyle>
            <a:lvl1pPr marL="0" indent="0">
              <a:spcAft>
                <a:spcPts val="583"/>
              </a:spcAft>
              <a:buNone/>
              <a:defRPr sz="1945"/>
            </a:lvl1pPr>
            <a:lvl2pPr marL="299904" indent="0">
              <a:spcAft>
                <a:spcPts val="583"/>
              </a:spcAft>
              <a:buNone/>
              <a:defRPr sz="1945"/>
            </a:lvl2pPr>
            <a:lvl3pPr marL="599806" indent="0">
              <a:spcAft>
                <a:spcPts val="583"/>
              </a:spcAft>
              <a:buNone/>
              <a:defRPr sz="1945"/>
            </a:lvl3pPr>
            <a:lvl4pPr marL="899709" indent="0">
              <a:spcAft>
                <a:spcPts val="583"/>
              </a:spcAft>
              <a:buNone/>
              <a:defRPr sz="1945"/>
            </a:lvl4pPr>
            <a:lvl5pPr marL="1199611" indent="0">
              <a:spcAft>
                <a:spcPts val="583"/>
              </a:spcAft>
              <a:buNone/>
              <a:defRPr sz="1945"/>
            </a:lvl5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8" name="Datumsplatzhalter 5"/>
          <p:cNvSpPr>
            <a:spLocks noGrp="1"/>
          </p:cNvSpPr>
          <p:nvPr>
            <p:ph type="dt" sz="half" idx="10"/>
          </p:nvPr>
        </p:nvSpPr>
        <p:spPr>
          <a:xfrm>
            <a:off x="257181" y="6030055"/>
            <a:ext cx="771439" cy="359956"/>
          </a:xfrm>
        </p:spPr>
        <p:txBody>
          <a:bodyPr/>
          <a:lstStyle/>
          <a:p>
            <a:fld id="{34409F38-DEF5-4898-9CDF-BDB6157DFE11}" type="datetime1">
              <a:rPr lang="de-DE" smtClean="0"/>
              <a:t>19.03.25</a:t>
            </a:fld>
            <a:endParaRPr lang="de-DE"/>
          </a:p>
        </p:txBody>
      </p:sp>
      <p:sp>
        <p:nvSpPr>
          <p:cNvPr id="19" name="Fußzeilenplatzhalter 6"/>
          <p:cNvSpPr>
            <a:spLocks noGrp="1"/>
          </p:cNvSpPr>
          <p:nvPr>
            <p:ph type="ftr" sz="quarter" idx="11"/>
          </p:nvPr>
        </p:nvSpPr>
        <p:spPr>
          <a:xfrm>
            <a:off x="1864521" y="6030097"/>
            <a:ext cx="4500063" cy="359956"/>
          </a:xfrm>
        </p:spPr>
        <p:txBody>
          <a:bodyPr/>
          <a:lstStyle/>
          <a:p>
            <a:r>
              <a:rPr lang="de-DE"/>
              <a:t>Präsentationstitel/Autor/Veranstaltung</a:t>
            </a:r>
          </a:p>
        </p:txBody>
      </p:sp>
      <p:sp>
        <p:nvSpPr>
          <p:cNvPr id="20" name="Foliennummernplatzhalter 7"/>
          <p:cNvSpPr>
            <a:spLocks noGrp="1"/>
          </p:cNvSpPr>
          <p:nvPr>
            <p:ph type="sldNum" sz="quarter" idx="12"/>
          </p:nvPr>
        </p:nvSpPr>
        <p:spPr>
          <a:xfrm>
            <a:off x="7458135" y="6030055"/>
            <a:ext cx="514291" cy="359956"/>
          </a:xfrm>
        </p:spPr>
        <p:txBody>
          <a:bodyPr/>
          <a:lstStyle/>
          <a:p>
            <a:fld id="{527F1E04-A1A3-475C-A843-CFD0985386E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59859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zwei Inhalte üb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el 1"/>
          <p:cNvSpPr>
            <a:spLocks noGrp="1"/>
          </p:cNvSpPr>
          <p:nvPr>
            <p:ph type="title"/>
          </p:nvPr>
        </p:nvSpPr>
        <p:spPr>
          <a:xfrm>
            <a:off x="2186630" y="361113"/>
            <a:ext cx="5785795" cy="808998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17" name="Textplatzhalter 2"/>
          <p:cNvSpPr>
            <a:spLocks noGrp="1"/>
          </p:cNvSpPr>
          <p:nvPr>
            <p:ph type="body" sz="half" idx="1"/>
          </p:nvPr>
        </p:nvSpPr>
        <p:spPr>
          <a:xfrm>
            <a:off x="256558" y="1529769"/>
            <a:ext cx="3729257" cy="4140882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8" name="Inhaltsplatzhalter 3"/>
          <p:cNvSpPr>
            <a:spLocks noGrp="1"/>
          </p:cNvSpPr>
          <p:nvPr>
            <p:ph sz="quarter" idx="2" hasCustomPrompt="1"/>
          </p:nvPr>
        </p:nvSpPr>
        <p:spPr>
          <a:xfrm>
            <a:off x="4243792" y="1529771"/>
            <a:ext cx="3729260" cy="1890876"/>
          </a:xfrm>
        </p:spPr>
        <p:txBody>
          <a:bodyPr/>
          <a:lstStyle>
            <a:lvl1pPr marL="0" indent="0">
              <a:buNone/>
              <a:defRPr/>
            </a:lvl1pPr>
            <a:lvl2pPr marL="299904" indent="0">
              <a:buNone/>
              <a:defRPr/>
            </a:lvl2pPr>
            <a:lvl3pPr marL="599806" indent="0">
              <a:buNone/>
              <a:defRPr/>
            </a:lvl3pPr>
            <a:lvl4pPr marL="899709" indent="0">
              <a:buNone/>
              <a:defRPr/>
            </a:lvl4pPr>
            <a:lvl5pPr marL="1199611" indent="0">
              <a:buNone/>
              <a:defRPr/>
            </a:lvl5pPr>
          </a:lstStyle>
          <a:p>
            <a:pPr lvl="0"/>
            <a:r>
              <a:rPr lang="de-DE" dirty="0"/>
              <a:t> </a:t>
            </a:r>
          </a:p>
        </p:txBody>
      </p:sp>
      <p:sp>
        <p:nvSpPr>
          <p:cNvPr id="19" name="Inhaltsplatzhalter 4"/>
          <p:cNvSpPr>
            <a:spLocks noGrp="1"/>
          </p:cNvSpPr>
          <p:nvPr>
            <p:ph sz="quarter" idx="3" hasCustomPrompt="1"/>
          </p:nvPr>
        </p:nvSpPr>
        <p:spPr>
          <a:xfrm>
            <a:off x="4243792" y="3779776"/>
            <a:ext cx="3729260" cy="1890876"/>
          </a:xfrm>
        </p:spPr>
        <p:txBody>
          <a:bodyPr/>
          <a:lstStyle>
            <a:lvl1pPr marL="0" indent="0">
              <a:buNone/>
              <a:defRPr/>
            </a:lvl1pPr>
            <a:lvl2pPr marL="299904" indent="0">
              <a:buNone/>
              <a:defRPr/>
            </a:lvl2pPr>
            <a:lvl3pPr marL="599806" indent="0">
              <a:buNone/>
              <a:defRPr/>
            </a:lvl3pPr>
            <a:lvl4pPr marL="899709" indent="0">
              <a:buNone/>
              <a:defRPr/>
            </a:lvl4pPr>
            <a:lvl5pPr marL="1199611" indent="0">
              <a:buNone/>
              <a:defRPr/>
            </a:lvl5pPr>
          </a:lstStyle>
          <a:p>
            <a:pPr lvl="0"/>
            <a:r>
              <a:rPr lang="de-DE" dirty="0"/>
              <a:t> </a:t>
            </a:r>
          </a:p>
        </p:txBody>
      </p:sp>
      <p:sp>
        <p:nvSpPr>
          <p:cNvPr id="20" name="Datumsplatzhalter 5"/>
          <p:cNvSpPr>
            <a:spLocks noGrp="1"/>
          </p:cNvSpPr>
          <p:nvPr>
            <p:ph type="dt" sz="half" idx="10"/>
          </p:nvPr>
        </p:nvSpPr>
        <p:spPr>
          <a:xfrm>
            <a:off x="257181" y="6030055"/>
            <a:ext cx="771439" cy="359956"/>
          </a:xfrm>
        </p:spPr>
        <p:txBody>
          <a:bodyPr/>
          <a:lstStyle/>
          <a:p>
            <a:fld id="{C056026F-1588-4FB1-8845-F95DAFF0F3E9}" type="datetime1">
              <a:rPr lang="de-DE" smtClean="0"/>
              <a:t>19.03.25</a:t>
            </a:fld>
            <a:endParaRPr lang="de-DE"/>
          </a:p>
        </p:txBody>
      </p:sp>
      <p:sp>
        <p:nvSpPr>
          <p:cNvPr id="21" name="Fußzeilenplatzhalter 6"/>
          <p:cNvSpPr>
            <a:spLocks noGrp="1"/>
          </p:cNvSpPr>
          <p:nvPr>
            <p:ph type="ftr" sz="quarter" idx="11"/>
          </p:nvPr>
        </p:nvSpPr>
        <p:spPr>
          <a:xfrm>
            <a:off x="1864521" y="6030097"/>
            <a:ext cx="4500063" cy="359956"/>
          </a:xfrm>
        </p:spPr>
        <p:txBody>
          <a:bodyPr/>
          <a:lstStyle/>
          <a:p>
            <a:r>
              <a:rPr lang="de-DE"/>
              <a:t>Präsentationstitel/Autor/Veranstaltung</a:t>
            </a:r>
          </a:p>
        </p:txBody>
      </p:sp>
      <p:sp>
        <p:nvSpPr>
          <p:cNvPr id="22" name="Foliennummernplatzhalter 7"/>
          <p:cNvSpPr>
            <a:spLocks noGrp="1"/>
          </p:cNvSpPr>
          <p:nvPr>
            <p:ph type="sldNum" sz="quarter" idx="12"/>
          </p:nvPr>
        </p:nvSpPr>
        <p:spPr>
          <a:xfrm>
            <a:off x="7458135" y="6030055"/>
            <a:ext cx="514291" cy="359956"/>
          </a:xfrm>
        </p:spPr>
        <p:txBody>
          <a:bodyPr/>
          <a:lstStyle/>
          <a:p>
            <a:fld id="{527F1E04-A1A3-475C-A843-CFD0985386E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4680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elplatzhalter 1"/>
          <p:cNvSpPr>
            <a:spLocks noGrp="1"/>
          </p:cNvSpPr>
          <p:nvPr>
            <p:ph type="title"/>
          </p:nvPr>
        </p:nvSpPr>
        <p:spPr>
          <a:xfrm>
            <a:off x="2186630" y="361113"/>
            <a:ext cx="5785795" cy="808998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2" name="Textplatzhalter 2"/>
          <p:cNvSpPr>
            <a:spLocks noGrp="1"/>
          </p:cNvSpPr>
          <p:nvPr>
            <p:ph type="body" idx="1"/>
          </p:nvPr>
        </p:nvSpPr>
        <p:spPr>
          <a:xfrm>
            <a:off x="257176" y="1530107"/>
            <a:ext cx="7714391" cy="413949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33" name="Datumsplatzhalter 3"/>
          <p:cNvSpPr>
            <a:spLocks noGrp="1"/>
          </p:cNvSpPr>
          <p:nvPr>
            <p:ph type="dt" sz="half" idx="2"/>
          </p:nvPr>
        </p:nvSpPr>
        <p:spPr>
          <a:xfrm>
            <a:off x="257181" y="6030055"/>
            <a:ext cx="771439" cy="35995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l">
              <a:defRPr sz="1390">
                <a:solidFill>
                  <a:schemeClr val="accent1"/>
                </a:solidFill>
              </a:defRPr>
            </a:lvl1pPr>
          </a:lstStyle>
          <a:p>
            <a:fld id="{30A2658B-9DCA-4C61-BE60-88DEF3D1D478}" type="datetime1">
              <a:rPr lang="de-DE" smtClean="0"/>
              <a:t>19.03.25</a:t>
            </a:fld>
            <a:endParaRPr lang="de-DE"/>
          </a:p>
        </p:txBody>
      </p:sp>
      <p:sp>
        <p:nvSpPr>
          <p:cNvPr id="34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64521" y="6030097"/>
            <a:ext cx="4500063" cy="35995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ctr">
              <a:defRPr sz="1390">
                <a:solidFill>
                  <a:schemeClr val="accent1"/>
                </a:solidFill>
              </a:defRPr>
            </a:lvl1pPr>
          </a:lstStyle>
          <a:p>
            <a:r>
              <a:rPr lang="de-DE"/>
              <a:t>Präsentationstitel/Autor/Veranstaltung</a:t>
            </a:r>
            <a:endParaRPr lang="de-DE" dirty="0"/>
          </a:p>
        </p:txBody>
      </p:sp>
      <p:sp>
        <p:nvSpPr>
          <p:cNvPr id="35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7458135" y="6030055"/>
            <a:ext cx="514291" cy="35995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lvl1pPr algn="r">
              <a:defRPr sz="1390">
                <a:solidFill>
                  <a:schemeClr val="accent1"/>
                </a:solidFill>
              </a:defRPr>
            </a:lvl1pPr>
          </a:lstStyle>
          <a:p>
            <a:fld id="{527F1E04-A1A3-475C-A843-CFD0985386EF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2804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0" r:id="rId6"/>
    <p:sldLayoutId id="2147483662" r:id="rId7"/>
    <p:sldLayoutId id="2147483664" r:id="rId8"/>
    <p:sldLayoutId id="2147483663" r:id="rId9"/>
    <p:sldLayoutId id="2147483665" r:id="rId10"/>
    <p:sldLayoutId id="2147483661" r:id="rId11"/>
    <p:sldLayoutId id="2147483667" r:id="rId12"/>
    <p:sldLayoutId id="2147483657" r:id="rId13"/>
    <p:sldLayoutId id="2147483670" r:id="rId14"/>
    <p:sldLayoutId id="2147483654" r:id="rId15"/>
    <p:sldLayoutId id="2147483655" r:id="rId16"/>
    <p:sldLayoutId id="2147483668" r:id="rId17"/>
    <p:sldLayoutId id="2147483658" r:id="rId18"/>
    <p:sldLayoutId id="2147483659" r:id="rId19"/>
  </p:sldLayoutIdLst>
  <p:hf hdr="0"/>
  <p:txStyles>
    <p:titleStyle>
      <a:lvl1pPr algn="l" defTabSz="1269589" rtl="0" eaLnBrk="1" latinLnBrk="0" hangingPunct="1">
        <a:lnSpc>
          <a:spcPts val="3611"/>
        </a:lnSpc>
        <a:spcBef>
          <a:spcPts val="834"/>
        </a:spcBef>
        <a:buNone/>
        <a:defRPr sz="3332" b="0" kern="1200" cap="all" baseline="0">
          <a:solidFill>
            <a:schemeClr val="accent1"/>
          </a:solidFill>
          <a:latin typeface="Exo 2 Semi Bold" pitchFamily="50" charset="0"/>
          <a:ea typeface="+mj-ea"/>
          <a:cs typeface="+mj-cs"/>
        </a:defRPr>
      </a:lvl1pPr>
    </p:titleStyle>
    <p:bodyStyle>
      <a:lvl1pPr marL="299904" indent="-299904" algn="l" defTabSz="1269589" rtl="0" eaLnBrk="1" latinLnBrk="0" hangingPunct="1">
        <a:spcBef>
          <a:spcPts val="834"/>
        </a:spcBef>
        <a:spcAft>
          <a:spcPts val="834"/>
        </a:spcAft>
        <a:buFont typeface="Calibri" panose="020F0502020204030204" pitchFamily="34" charset="0"/>
        <a:buChar char="−"/>
        <a:defRPr sz="2777" kern="1200">
          <a:solidFill>
            <a:schemeClr val="accent2"/>
          </a:solidFill>
          <a:latin typeface="+mn-lt"/>
          <a:ea typeface="+mn-ea"/>
          <a:cs typeface="+mn-cs"/>
        </a:defRPr>
      </a:lvl1pPr>
      <a:lvl2pPr marL="599806" indent="-299904" algn="l" defTabSz="1269589" rtl="0" eaLnBrk="1" latinLnBrk="0" hangingPunct="1">
        <a:spcBef>
          <a:spcPts val="834"/>
        </a:spcBef>
        <a:spcAft>
          <a:spcPts val="417"/>
        </a:spcAft>
        <a:buFont typeface="Calibri" panose="020F0502020204030204" pitchFamily="34" charset="0"/>
        <a:buChar char="−"/>
        <a:defRPr sz="2777" kern="1200">
          <a:solidFill>
            <a:schemeClr val="accent2"/>
          </a:solidFill>
          <a:latin typeface="+mn-lt"/>
          <a:ea typeface="+mn-ea"/>
          <a:cs typeface="+mn-cs"/>
        </a:defRPr>
      </a:lvl2pPr>
      <a:lvl3pPr marL="899709" indent="-299904" algn="l" defTabSz="1269589" rtl="0" eaLnBrk="1" latinLnBrk="0" hangingPunct="1">
        <a:spcBef>
          <a:spcPts val="417"/>
        </a:spcBef>
        <a:spcAft>
          <a:spcPts val="417"/>
        </a:spcAft>
        <a:buFont typeface="Calibri" panose="020F0502020204030204" pitchFamily="34" charset="0"/>
        <a:buChar char="−"/>
        <a:defRPr sz="2777" kern="1200">
          <a:solidFill>
            <a:schemeClr val="accent2"/>
          </a:solidFill>
          <a:latin typeface="+mn-lt"/>
          <a:ea typeface="+mn-ea"/>
          <a:cs typeface="+mn-cs"/>
        </a:defRPr>
      </a:lvl3pPr>
      <a:lvl4pPr marL="1199611" indent="-299904" algn="l" defTabSz="1269589" rtl="0" eaLnBrk="1" latinLnBrk="0" hangingPunct="1">
        <a:spcBef>
          <a:spcPts val="417"/>
        </a:spcBef>
        <a:buFont typeface="Calibri" panose="020F0502020204030204" pitchFamily="34" charset="0"/>
        <a:buChar char="−"/>
        <a:defRPr sz="2777" kern="1200">
          <a:solidFill>
            <a:schemeClr val="accent2"/>
          </a:solidFill>
          <a:latin typeface="+mn-lt"/>
          <a:ea typeface="+mn-ea"/>
          <a:cs typeface="+mn-cs"/>
        </a:defRPr>
      </a:lvl4pPr>
      <a:lvl5pPr marL="1499515" indent="-299904" algn="l" defTabSz="1269589" rtl="0" eaLnBrk="1" latinLnBrk="0" hangingPunct="1">
        <a:spcBef>
          <a:spcPts val="0"/>
        </a:spcBef>
        <a:buFont typeface="Calibri" panose="020F0502020204030204" pitchFamily="34" charset="0"/>
        <a:buChar char="−"/>
        <a:defRPr sz="2777" kern="1200">
          <a:solidFill>
            <a:schemeClr val="accent2"/>
          </a:solidFill>
          <a:latin typeface="+mn-lt"/>
          <a:ea typeface="+mn-ea"/>
          <a:cs typeface="+mn-cs"/>
        </a:defRPr>
      </a:lvl5pPr>
      <a:lvl6pPr marL="3491371" indent="-317399" algn="l" defTabSz="1269589" rtl="0" eaLnBrk="1" latinLnBrk="0" hangingPunct="1">
        <a:spcBef>
          <a:spcPct val="20000"/>
        </a:spcBef>
        <a:buFont typeface="Arial" panose="020B0604020202020204" pitchFamily="34" charset="0"/>
        <a:buChar char="•"/>
        <a:defRPr sz="2777" kern="1200">
          <a:solidFill>
            <a:schemeClr val="tx1"/>
          </a:solidFill>
          <a:latin typeface="+mn-lt"/>
          <a:ea typeface="+mn-ea"/>
          <a:cs typeface="+mn-cs"/>
        </a:defRPr>
      </a:lvl6pPr>
      <a:lvl7pPr marL="4126165" indent="-317399" algn="l" defTabSz="1269589" rtl="0" eaLnBrk="1" latinLnBrk="0" hangingPunct="1">
        <a:spcBef>
          <a:spcPct val="20000"/>
        </a:spcBef>
        <a:buFont typeface="Arial" panose="020B0604020202020204" pitchFamily="34" charset="0"/>
        <a:buChar char="•"/>
        <a:defRPr sz="2777" kern="1200">
          <a:solidFill>
            <a:schemeClr val="tx1"/>
          </a:solidFill>
          <a:latin typeface="+mn-lt"/>
          <a:ea typeface="+mn-ea"/>
          <a:cs typeface="+mn-cs"/>
        </a:defRPr>
      </a:lvl7pPr>
      <a:lvl8pPr marL="4760960" indent="-317399" algn="l" defTabSz="1269589" rtl="0" eaLnBrk="1" latinLnBrk="0" hangingPunct="1">
        <a:spcBef>
          <a:spcPct val="20000"/>
        </a:spcBef>
        <a:buFont typeface="Arial" panose="020B0604020202020204" pitchFamily="34" charset="0"/>
        <a:buChar char="•"/>
        <a:defRPr sz="2777" kern="1200">
          <a:solidFill>
            <a:schemeClr val="tx1"/>
          </a:solidFill>
          <a:latin typeface="+mn-lt"/>
          <a:ea typeface="+mn-ea"/>
          <a:cs typeface="+mn-cs"/>
        </a:defRPr>
      </a:lvl8pPr>
      <a:lvl9pPr marL="5395754" indent="-317399" algn="l" defTabSz="1269589" rtl="0" eaLnBrk="1" latinLnBrk="0" hangingPunct="1">
        <a:spcBef>
          <a:spcPct val="20000"/>
        </a:spcBef>
        <a:buFont typeface="Arial" panose="020B0604020202020204" pitchFamily="34" charset="0"/>
        <a:buChar char="•"/>
        <a:defRPr sz="277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269589" rtl="0" eaLnBrk="1" latinLnBrk="0" hangingPunct="1">
        <a:defRPr sz="2501" kern="1200">
          <a:solidFill>
            <a:schemeClr val="tx1"/>
          </a:solidFill>
          <a:latin typeface="+mn-lt"/>
          <a:ea typeface="+mn-ea"/>
          <a:cs typeface="+mn-cs"/>
        </a:defRPr>
      </a:lvl1pPr>
      <a:lvl2pPr marL="634794" algn="l" defTabSz="1269589" rtl="0" eaLnBrk="1" latinLnBrk="0" hangingPunct="1">
        <a:defRPr sz="2501" kern="1200">
          <a:solidFill>
            <a:schemeClr val="tx1"/>
          </a:solidFill>
          <a:latin typeface="+mn-lt"/>
          <a:ea typeface="+mn-ea"/>
          <a:cs typeface="+mn-cs"/>
        </a:defRPr>
      </a:lvl2pPr>
      <a:lvl3pPr marL="1269589" algn="l" defTabSz="1269589" rtl="0" eaLnBrk="1" latinLnBrk="0" hangingPunct="1">
        <a:defRPr sz="2501" kern="1200">
          <a:solidFill>
            <a:schemeClr val="tx1"/>
          </a:solidFill>
          <a:latin typeface="+mn-lt"/>
          <a:ea typeface="+mn-ea"/>
          <a:cs typeface="+mn-cs"/>
        </a:defRPr>
      </a:lvl3pPr>
      <a:lvl4pPr marL="1904383" algn="l" defTabSz="1269589" rtl="0" eaLnBrk="1" latinLnBrk="0" hangingPunct="1">
        <a:defRPr sz="2501" kern="1200">
          <a:solidFill>
            <a:schemeClr val="tx1"/>
          </a:solidFill>
          <a:latin typeface="+mn-lt"/>
          <a:ea typeface="+mn-ea"/>
          <a:cs typeface="+mn-cs"/>
        </a:defRPr>
      </a:lvl4pPr>
      <a:lvl5pPr marL="2539178" algn="l" defTabSz="1269589" rtl="0" eaLnBrk="1" latinLnBrk="0" hangingPunct="1">
        <a:defRPr sz="2501" kern="1200">
          <a:solidFill>
            <a:schemeClr val="tx1"/>
          </a:solidFill>
          <a:latin typeface="+mn-lt"/>
          <a:ea typeface="+mn-ea"/>
          <a:cs typeface="+mn-cs"/>
        </a:defRPr>
      </a:lvl5pPr>
      <a:lvl6pPr marL="3173972" algn="l" defTabSz="1269589" rtl="0" eaLnBrk="1" latinLnBrk="0" hangingPunct="1">
        <a:defRPr sz="2501" kern="1200">
          <a:solidFill>
            <a:schemeClr val="tx1"/>
          </a:solidFill>
          <a:latin typeface="+mn-lt"/>
          <a:ea typeface="+mn-ea"/>
          <a:cs typeface="+mn-cs"/>
        </a:defRPr>
      </a:lvl6pPr>
      <a:lvl7pPr marL="3808767" algn="l" defTabSz="1269589" rtl="0" eaLnBrk="1" latinLnBrk="0" hangingPunct="1">
        <a:defRPr sz="2501" kern="1200">
          <a:solidFill>
            <a:schemeClr val="tx1"/>
          </a:solidFill>
          <a:latin typeface="+mn-lt"/>
          <a:ea typeface="+mn-ea"/>
          <a:cs typeface="+mn-cs"/>
        </a:defRPr>
      </a:lvl7pPr>
      <a:lvl8pPr marL="4443561" algn="l" defTabSz="1269589" rtl="0" eaLnBrk="1" latinLnBrk="0" hangingPunct="1">
        <a:defRPr sz="2501" kern="1200">
          <a:solidFill>
            <a:schemeClr val="tx1"/>
          </a:solidFill>
          <a:latin typeface="+mn-lt"/>
          <a:ea typeface="+mn-ea"/>
          <a:cs typeface="+mn-cs"/>
        </a:defRPr>
      </a:lvl8pPr>
      <a:lvl9pPr marL="5078355" algn="l" defTabSz="1269589" rtl="0" eaLnBrk="1" latinLnBrk="0" hangingPunct="1">
        <a:defRPr sz="25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202AEAC8-3E96-D620-A48B-A0B02544F940}"/>
              </a:ext>
            </a:extLst>
          </p:cNvPr>
          <p:cNvSpPr txBox="1"/>
          <p:nvPr/>
        </p:nvSpPr>
        <p:spPr>
          <a:xfrm>
            <a:off x="374887" y="-811667"/>
            <a:ext cx="1999732" cy="2993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583"/>
              </a:spcAft>
            </a:pPr>
            <a:r>
              <a:rPr lang="en-US" sz="1945" b="1" err="1">
                <a:ln>
                  <a:solidFill>
                    <a:sysClr val="windowText" lastClr="000000"/>
                  </a:solidFill>
                </a:ln>
                <a:solidFill>
                  <a:schemeClr val="accent2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ConfigClass</a:t>
            </a:r>
            <a:endParaRPr lang="en-US" sz="1945" b="1" dirty="0">
              <a:ln>
                <a:solidFill>
                  <a:sysClr val="windowText" lastClr="000000"/>
                </a:solidFill>
              </a:ln>
              <a:solidFill>
                <a:schemeClr val="accent2"/>
              </a:solidFill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3DA6ED7-40F6-910A-D278-F603C3B430C7}"/>
              </a:ext>
            </a:extLst>
          </p:cNvPr>
          <p:cNvCxnSpPr>
            <a:cxnSpLocks/>
          </p:cNvCxnSpPr>
          <p:nvPr/>
        </p:nvCxnSpPr>
        <p:spPr>
          <a:xfrm flipH="1">
            <a:off x="949651" y="2044413"/>
            <a:ext cx="4761396" cy="0"/>
          </a:xfrm>
          <a:prstGeom prst="line">
            <a:avLst/>
          </a:prstGeom>
          <a:ln w="38100">
            <a:solidFill>
              <a:schemeClr val="accent5"/>
            </a:solidFill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AADEF06-5C0E-AF15-B493-4EB165DCE480}"/>
              </a:ext>
            </a:extLst>
          </p:cNvPr>
          <p:cNvCxnSpPr>
            <a:cxnSpLocks/>
          </p:cNvCxnSpPr>
          <p:nvPr/>
        </p:nvCxnSpPr>
        <p:spPr>
          <a:xfrm flipH="1">
            <a:off x="7739706" y="2044412"/>
            <a:ext cx="8023" cy="3559402"/>
          </a:xfrm>
          <a:prstGeom prst="line">
            <a:avLst/>
          </a:prstGeom>
          <a:ln w="38100">
            <a:solidFill>
              <a:schemeClr val="accent5"/>
            </a:solidFill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EF9F9F30-5603-EB01-DB13-F77E55C202C0}"/>
              </a:ext>
            </a:extLst>
          </p:cNvPr>
          <p:cNvSpPr txBox="1"/>
          <p:nvPr/>
        </p:nvSpPr>
        <p:spPr>
          <a:xfrm rot="5400000">
            <a:off x="6320079" y="3740831"/>
            <a:ext cx="33843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420"/>
              </a:spcAft>
            </a:pPr>
            <a:r>
              <a:rPr lang="en-US" sz="14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# molecules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5D91DD53-5C12-9FF9-35F6-B86DC1E70246}"/>
              </a:ext>
            </a:extLst>
          </p:cNvPr>
          <p:cNvCxnSpPr>
            <a:cxnSpLocks/>
          </p:cNvCxnSpPr>
          <p:nvPr/>
        </p:nvCxnSpPr>
        <p:spPr>
          <a:xfrm flipV="1">
            <a:off x="7739702" y="3873952"/>
            <a:ext cx="0" cy="2349825"/>
          </a:xfrm>
          <a:prstGeom prst="straightConnector1">
            <a:avLst/>
          </a:prstGeom>
          <a:ln w="3810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8922F761-0FED-B8E8-DD64-F26E1D244CD6}"/>
              </a:ext>
            </a:extLst>
          </p:cNvPr>
          <p:cNvCxnSpPr>
            <a:cxnSpLocks/>
          </p:cNvCxnSpPr>
          <p:nvPr/>
        </p:nvCxnSpPr>
        <p:spPr>
          <a:xfrm flipH="1">
            <a:off x="3487487" y="2044412"/>
            <a:ext cx="4260238" cy="0"/>
          </a:xfrm>
          <a:prstGeom prst="straightConnector1">
            <a:avLst/>
          </a:prstGeom>
          <a:ln w="3810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3668C203-6947-6059-8890-D1E8DD4C2F61}"/>
              </a:ext>
            </a:extLst>
          </p:cNvPr>
          <p:cNvSpPr/>
          <p:nvPr/>
        </p:nvSpPr>
        <p:spPr>
          <a:xfrm>
            <a:off x="43542" y="2258715"/>
            <a:ext cx="7423596" cy="3168352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2"/>
              </a:solidFill>
            </a:endParaRPr>
          </a:p>
        </p:txBody>
      </p:sp>
      <p:sp>
        <p:nvSpPr>
          <p:cNvPr id="111" name="Right Arrow 110">
            <a:extLst>
              <a:ext uri="{FF2B5EF4-FFF2-40B4-BE49-F238E27FC236}">
                <a16:creationId xmlns:a16="http://schemas.microsoft.com/office/drawing/2014/main" id="{A244267B-0EBE-66C8-1933-F17701C2E7A6}"/>
              </a:ext>
            </a:extLst>
          </p:cNvPr>
          <p:cNvSpPr/>
          <p:nvPr/>
        </p:nvSpPr>
        <p:spPr>
          <a:xfrm>
            <a:off x="4378050" y="2976002"/>
            <a:ext cx="1162561" cy="224105"/>
          </a:xfrm>
          <a:prstGeom prst="rightArrow">
            <a:avLst>
              <a:gd name="adj1" fmla="val 42713"/>
              <a:gd name="adj2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2"/>
              </a:solidFill>
            </a:endParaRP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B6AD357C-DA26-FA8A-37FD-E948F5F34D8A}"/>
              </a:ext>
            </a:extLst>
          </p:cNvPr>
          <p:cNvCxnSpPr>
            <a:cxnSpLocks/>
          </p:cNvCxnSpPr>
          <p:nvPr/>
        </p:nvCxnSpPr>
        <p:spPr>
          <a:xfrm>
            <a:off x="4147717" y="6223773"/>
            <a:ext cx="1917911" cy="0"/>
          </a:xfrm>
          <a:prstGeom prst="straightConnector1">
            <a:avLst/>
          </a:prstGeom>
          <a:ln w="3810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0BB6D413-D6F3-4716-E031-5684DBAD709B}"/>
              </a:ext>
            </a:extLst>
          </p:cNvPr>
          <p:cNvSpPr txBox="1"/>
          <p:nvPr/>
        </p:nvSpPr>
        <p:spPr>
          <a:xfrm>
            <a:off x="1708234" y="2304825"/>
            <a:ext cx="4094212" cy="29931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spcAft>
                <a:spcPts val="583"/>
              </a:spcAft>
            </a:pPr>
            <a:r>
              <a:rPr lang="en-US" sz="1945" b="1" dirty="0">
                <a:ln w="6350">
                  <a:solidFill>
                    <a:sysClr val="windowText" lastClr="000000"/>
                  </a:solidFill>
                </a:ln>
                <a:solidFill>
                  <a:schemeClr val="accent2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Generator</a:t>
            </a:r>
            <a:endParaRPr lang="en-US" sz="1945" dirty="0">
              <a:ln w="6350">
                <a:solidFill>
                  <a:schemeClr val="tx1"/>
                </a:solidFill>
              </a:ln>
              <a:latin typeface="Roboto Condensed Light" panose="02000000000000000000" pitchFamily="2" charset="0"/>
              <a:ea typeface="Roboto Condensed Light" panose="02000000000000000000" pitchFamily="2" charset="0"/>
              <a:cs typeface="Menlo" panose="020B0609030804020204" pitchFamily="49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7949514F-10D9-F9D5-4555-359D78E54EE6}"/>
              </a:ext>
            </a:extLst>
          </p:cNvPr>
          <p:cNvSpPr/>
          <p:nvPr/>
        </p:nvSpPr>
        <p:spPr>
          <a:xfrm>
            <a:off x="5281566" y="4364318"/>
            <a:ext cx="1568123" cy="648072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xtb</a:t>
            </a:r>
            <a:r>
              <a:rPr lang="en-US" sz="16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geometry optimization</a:t>
            </a:r>
          </a:p>
        </p:txBody>
      </p:sp>
      <p:sp>
        <p:nvSpPr>
          <p:cNvPr id="112" name="Right Arrow 111">
            <a:extLst>
              <a:ext uri="{FF2B5EF4-FFF2-40B4-BE49-F238E27FC236}">
                <a16:creationId xmlns:a16="http://schemas.microsoft.com/office/drawing/2014/main" id="{AAC296ED-D4BC-4CAF-2BF4-013E7E7CD8DA}"/>
              </a:ext>
            </a:extLst>
          </p:cNvPr>
          <p:cNvSpPr/>
          <p:nvPr/>
        </p:nvSpPr>
        <p:spPr>
          <a:xfrm rot="5400000">
            <a:off x="5731194" y="3571410"/>
            <a:ext cx="1248234" cy="224105"/>
          </a:xfrm>
          <a:prstGeom prst="rightArrow">
            <a:avLst>
              <a:gd name="adj1" fmla="val 42713"/>
              <a:gd name="adj2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2"/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B898AC12-F85A-C334-950B-77C31BBA44C5}"/>
              </a:ext>
            </a:extLst>
          </p:cNvPr>
          <p:cNvSpPr/>
          <p:nvPr/>
        </p:nvSpPr>
        <p:spPr>
          <a:xfrm>
            <a:off x="1370677" y="4372103"/>
            <a:ext cx="1568123" cy="648072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DFT geometry optimization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0CECDFDE-F046-559B-A625-08EEA8CB66E5}"/>
              </a:ext>
            </a:extLst>
          </p:cNvPr>
          <p:cNvSpPr/>
          <p:nvPr/>
        </p:nvSpPr>
        <p:spPr>
          <a:xfrm>
            <a:off x="3187087" y="2729985"/>
            <a:ext cx="1712154" cy="648072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random coordinate generation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9BF0043-41A2-E054-F8F2-388130B91F66}"/>
              </a:ext>
            </a:extLst>
          </p:cNvPr>
          <p:cNvSpPr/>
          <p:nvPr/>
        </p:nvSpPr>
        <p:spPr>
          <a:xfrm>
            <a:off x="398950" y="2756194"/>
            <a:ext cx="1568123" cy="648072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(random) atom list generation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A2BFB2A-49AC-5B91-7C43-E3C73B8C32CF}"/>
              </a:ext>
            </a:extLst>
          </p:cNvPr>
          <p:cNvSpPr/>
          <p:nvPr/>
        </p:nvSpPr>
        <p:spPr>
          <a:xfrm>
            <a:off x="5703357" y="2729985"/>
            <a:ext cx="1568123" cy="648072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coordinate contraction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FC1DDC3-CF0A-4569-A602-031C737C717C}"/>
              </a:ext>
            </a:extLst>
          </p:cNvPr>
          <p:cNvSpPr txBox="1"/>
          <p:nvPr/>
        </p:nvSpPr>
        <p:spPr>
          <a:xfrm>
            <a:off x="834355" y="4887569"/>
            <a:ext cx="759763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spcAft>
                <a:spcPts val="420"/>
              </a:spcAft>
            </a:pPr>
            <a:r>
              <a:rPr lang="en-US" sz="1400" dirty="0">
                <a:solidFill>
                  <a:schemeClr val="accent2"/>
                </a:solidFill>
              </a:rPr>
              <a:t>✅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3769B9AE-31AC-5C4C-DE17-4A80A45DA678}"/>
              </a:ext>
            </a:extLst>
          </p:cNvPr>
          <p:cNvSpPr txBox="1"/>
          <p:nvPr/>
        </p:nvSpPr>
        <p:spPr>
          <a:xfrm>
            <a:off x="833155" y="4294070"/>
            <a:ext cx="759763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spcAft>
                <a:spcPts val="420"/>
              </a:spcAft>
            </a:pPr>
            <a:r>
              <a:rPr lang="en-US" sz="1400" dirty="0">
                <a:solidFill>
                  <a:schemeClr val="accent2"/>
                </a:solidFill>
              </a:rPr>
              <a:t>❌</a:t>
            </a:r>
          </a:p>
        </p:txBody>
      </p:sp>
      <p:sp>
        <p:nvSpPr>
          <p:cNvPr id="65" name="Bent Up Arrow 64">
            <a:extLst>
              <a:ext uri="{FF2B5EF4-FFF2-40B4-BE49-F238E27FC236}">
                <a16:creationId xmlns:a16="http://schemas.microsoft.com/office/drawing/2014/main" id="{FEF4F2DF-2187-760B-820B-7502059E4764}"/>
              </a:ext>
            </a:extLst>
          </p:cNvPr>
          <p:cNvSpPr/>
          <p:nvPr/>
        </p:nvSpPr>
        <p:spPr>
          <a:xfrm rot="10800000">
            <a:off x="874305" y="4717444"/>
            <a:ext cx="528692" cy="630629"/>
          </a:xfrm>
          <a:prstGeom prst="bentUpArrow">
            <a:avLst>
              <a:gd name="adj1" fmla="val 17009"/>
              <a:gd name="adj2" fmla="val 25000"/>
              <a:gd name="adj3" fmla="val 2653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2"/>
              </a:solidFill>
            </a:endParaRPr>
          </a:p>
        </p:txBody>
      </p:sp>
      <p:sp>
        <p:nvSpPr>
          <p:cNvPr id="66" name="Bent Up Arrow 65">
            <a:extLst>
              <a:ext uri="{FF2B5EF4-FFF2-40B4-BE49-F238E27FC236}">
                <a16:creationId xmlns:a16="http://schemas.microsoft.com/office/drawing/2014/main" id="{3385C133-3EE6-13A1-A60F-0283440C7609}"/>
              </a:ext>
            </a:extLst>
          </p:cNvPr>
          <p:cNvSpPr/>
          <p:nvPr/>
        </p:nvSpPr>
        <p:spPr>
          <a:xfrm rot="10800000" flipV="1">
            <a:off x="880463" y="3995077"/>
            <a:ext cx="528692" cy="630629"/>
          </a:xfrm>
          <a:prstGeom prst="bentUpArrow">
            <a:avLst>
              <a:gd name="adj1" fmla="val 17009"/>
              <a:gd name="adj2" fmla="val 25000"/>
              <a:gd name="adj3" fmla="val 2653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2"/>
              </a:solidFill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CF531A6-C999-4D2D-2734-46389894688F}"/>
              </a:ext>
            </a:extLst>
          </p:cNvPr>
          <p:cNvSpPr txBox="1"/>
          <p:nvPr/>
        </p:nvSpPr>
        <p:spPr>
          <a:xfrm>
            <a:off x="4743149" y="4887569"/>
            <a:ext cx="759763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spcAft>
                <a:spcPts val="420"/>
              </a:spcAft>
            </a:pPr>
            <a:r>
              <a:rPr lang="en-US" sz="1400">
                <a:solidFill>
                  <a:schemeClr val="accent2"/>
                </a:solidFill>
              </a:rPr>
              <a:t>✅</a:t>
            </a:r>
            <a:endParaRPr lang="en-US" sz="1400" dirty="0">
              <a:solidFill>
                <a:schemeClr val="accent2"/>
              </a:solidFill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E9E9E5BF-B27C-6AC6-CF12-65173790D312}"/>
              </a:ext>
            </a:extLst>
          </p:cNvPr>
          <p:cNvSpPr txBox="1"/>
          <p:nvPr/>
        </p:nvSpPr>
        <p:spPr>
          <a:xfrm>
            <a:off x="4743149" y="4307576"/>
            <a:ext cx="759763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spcAft>
                <a:spcPts val="420"/>
              </a:spcAft>
            </a:pPr>
            <a:r>
              <a:rPr lang="en-US" sz="1400">
                <a:solidFill>
                  <a:schemeClr val="accent2"/>
                </a:solidFill>
              </a:rPr>
              <a:t>❌</a:t>
            </a:r>
            <a:endParaRPr lang="en-US" sz="1400" dirty="0">
              <a:solidFill>
                <a:schemeClr val="accent2"/>
              </a:solidFill>
            </a:endParaRPr>
          </a:p>
        </p:txBody>
      </p:sp>
      <p:sp>
        <p:nvSpPr>
          <p:cNvPr id="79" name="Right Arrow 78">
            <a:extLst>
              <a:ext uri="{FF2B5EF4-FFF2-40B4-BE49-F238E27FC236}">
                <a16:creationId xmlns:a16="http://schemas.microsoft.com/office/drawing/2014/main" id="{94BE75CA-F500-AFFD-1C51-1BC5109E90FB}"/>
              </a:ext>
            </a:extLst>
          </p:cNvPr>
          <p:cNvSpPr/>
          <p:nvPr/>
        </p:nvSpPr>
        <p:spPr>
          <a:xfrm rot="10800000">
            <a:off x="2997824" y="4642151"/>
            <a:ext cx="2283741" cy="224104"/>
          </a:xfrm>
          <a:prstGeom prst="rightArrow">
            <a:avLst>
              <a:gd name="adj1" fmla="val 42713"/>
              <a:gd name="adj2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2"/>
              </a:solidFill>
            </a:endParaRPr>
          </a:p>
        </p:txBody>
      </p:sp>
      <p:sp>
        <p:nvSpPr>
          <p:cNvPr id="80" name="Down Arrow 79">
            <a:extLst>
              <a:ext uri="{FF2B5EF4-FFF2-40B4-BE49-F238E27FC236}">
                <a16:creationId xmlns:a16="http://schemas.microsoft.com/office/drawing/2014/main" id="{02238A63-49D2-5E1B-F542-BB48C9EF4245}"/>
              </a:ext>
            </a:extLst>
          </p:cNvPr>
          <p:cNvSpPr/>
          <p:nvPr/>
        </p:nvSpPr>
        <p:spPr>
          <a:xfrm>
            <a:off x="3368267" y="4710900"/>
            <a:ext cx="252719" cy="630629"/>
          </a:xfrm>
          <a:prstGeom prst="downArrow">
            <a:avLst>
              <a:gd name="adj1" fmla="val 50000"/>
              <a:gd name="adj2" fmla="val 47026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2"/>
              </a:solidFill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5B11BD6E-BA91-986A-4EE2-DF35E90C7BFE}"/>
              </a:ext>
            </a:extLst>
          </p:cNvPr>
          <p:cNvSpPr txBox="1"/>
          <p:nvPr/>
        </p:nvSpPr>
        <p:spPr>
          <a:xfrm>
            <a:off x="3172883" y="4503059"/>
            <a:ext cx="144968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420"/>
              </a:spcAft>
            </a:pPr>
            <a:r>
              <a:rPr lang="en-US" sz="1400" i="1" dirty="0">
                <a:latin typeface="Roboto Condensed Light" panose="02000000000000000000" pitchFamily="2" charset="0"/>
                <a:ea typeface="Roboto Condensed Light" panose="02000000000000000000" pitchFamily="2" charset="0"/>
              </a:rPr>
              <a:t>If DFT check == True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C036C081-4243-E582-9692-214859D3B88F}"/>
              </a:ext>
            </a:extLst>
          </p:cNvPr>
          <p:cNvSpPr txBox="1"/>
          <p:nvPr/>
        </p:nvSpPr>
        <p:spPr>
          <a:xfrm>
            <a:off x="3639482" y="5003953"/>
            <a:ext cx="41096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420"/>
              </a:spcAft>
            </a:pPr>
            <a:r>
              <a:rPr lang="en-US" sz="1400" i="1" dirty="0">
                <a:latin typeface="Roboto Condensed Light" panose="02000000000000000000" pitchFamily="2" charset="0"/>
                <a:ea typeface="Roboto Condensed Light" panose="02000000000000000000" pitchFamily="2" charset="0"/>
              </a:rPr>
              <a:t>Else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32DC780A-0340-1145-553C-6422B7E80E55}"/>
              </a:ext>
            </a:extLst>
          </p:cNvPr>
          <p:cNvSpPr txBox="1"/>
          <p:nvPr/>
        </p:nvSpPr>
        <p:spPr>
          <a:xfrm>
            <a:off x="4363173" y="3744721"/>
            <a:ext cx="1439273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420"/>
              </a:spcAft>
            </a:pPr>
            <a:r>
              <a:rPr lang="en-US" sz="1400" i="1" dirty="0">
                <a:latin typeface="Roboto Condensed Light" panose="02000000000000000000" pitchFamily="2" charset="0"/>
                <a:ea typeface="Roboto Condensed Light" panose="02000000000000000000" pitchFamily="2" charset="0"/>
              </a:rPr>
              <a:t>Restart </a:t>
            </a:r>
            <a:r>
              <a:rPr lang="en-US" sz="1200" b="1" dirty="0">
                <a:ln w="3175">
                  <a:solidFill>
                    <a:sysClr val="windowText" lastClr="000000"/>
                  </a:solidFill>
                </a:ln>
                <a:solidFill>
                  <a:schemeClr val="accent2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Generator</a:t>
            </a:r>
            <a:endParaRPr lang="en-US" sz="1000" i="1" dirty="0">
              <a:ln w="3175">
                <a:solidFill>
                  <a:sysClr val="windowText" lastClr="000000"/>
                </a:solidFill>
              </a:ln>
              <a:latin typeface="Roboto Condensed Light" panose="02000000000000000000" pitchFamily="2" charset="0"/>
              <a:ea typeface="Roboto Condensed Light" panose="02000000000000000000" pitchFamily="2" charset="0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C901C446-C6DF-0F78-EBEE-1828E9810B2A}"/>
              </a:ext>
            </a:extLst>
          </p:cNvPr>
          <p:cNvSpPr txBox="1"/>
          <p:nvPr/>
        </p:nvSpPr>
        <p:spPr>
          <a:xfrm>
            <a:off x="1044330" y="5977548"/>
            <a:ext cx="342228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420"/>
              </a:spcAft>
            </a:pPr>
            <a:r>
              <a:rPr lang="en-US" sz="1400" i="1" dirty="0">
                <a:latin typeface="Roboto Condensed Light" panose="02000000000000000000" pitchFamily="2" charset="0"/>
                <a:ea typeface="Roboto Condensed Light" panose="02000000000000000000" pitchFamily="2" charset="0"/>
              </a:rPr>
              <a:t>write successful molecules to </a:t>
            </a:r>
            <a:r>
              <a:rPr lang="en-US" sz="1200" dirty="0" err="1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mindless.molecules</a:t>
            </a:r>
            <a:r>
              <a:rPr lang="en-US" sz="1400" i="1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Menlo" panose="020B0609030804020204" pitchFamily="49" charset="0"/>
              </a:rPr>
              <a:t> and export as</a:t>
            </a:r>
            <a:r>
              <a:rPr lang="en-US" sz="14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Menlo" panose="020B0609030804020204" pitchFamily="49" charset="0"/>
              </a:rPr>
              <a:t> </a:t>
            </a:r>
            <a:r>
              <a:rPr lang="en-US" sz="1200" dirty="0" err="1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xyz</a:t>
            </a:r>
            <a:endParaRPr lang="en-US" sz="1050" dirty="0">
              <a:latin typeface="Menlo" panose="020B06090308040202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</p:txBody>
      </p:sp>
      <p:sp>
        <p:nvSpPr>
          <p:cNvPr id="90" name="Right Brace 89">
            <a:extLst>
              <a:ext uri="{FF2B5EF4-FFF2-40B4-BE49-F238E27FC236}">
                <a16:creationId xmlns:a16="http://schemas.microsoft.com/office/drawing/2014/main" id="{071B241E-4CA5-7FB5-FDC2-F01ABDBF38D8}"/>
              </a:ext>
            </a:extLst>
          </p:cNvPr>
          <p:cNvSpPr/>
          <p:nvPr/>
        </p:nvSpPr>
        <p:spPr>
          <a:xfrm rot="5400000">
            <a:off x="2059017" y="4370019"/>
            <a:ext cx="392365" cy="2733809"/>
          </a:xfrm>
          <a:prstGeom prst="rightBrace">
            <a:avLst/>
          </a:prstGeom>
          <a:ln w="38100">
            <a:solidFill>
              <a:schemeClr val="accent5"/>
            </a:solidFill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4" name="Cloud 93">
            <a:extLst>
              <a:ext uri="{FF2B5EF4-FFF2-40B4-BE49-F238E27FC236}">
                <a16:creationId xmlns:a16="http://schemas.microsoft.com/office/drawing/2014/main" id="{41355195-640B-2EC6-563F-5ED5FF15143C}"/>
              </a:ext>
            </a:extLst>
          </p:cNvPr>
          <p:cNvSpPr/>
          <p:nvPr/>
        </p:nvSpPr>
        <p:spPr>
          <a:xfrm>
            <a:off x="2489362" y="212321"/>
            <a:ext cx="3051245" cy="1337295"/>
          </a:xfrm>
          <a:prstGeom prst="cloud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200" dirty="0">
                <a:solidFill>
                  <a:schemeClr val="tx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possible Options:</a:t>
            </a:r>
          </a:p>
          <a:p>
            <a:pPr marL="133350" indent="-1333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fixed element composition</a:t>
            </a:r>
          </a:p>
          <a:p>
            <a:pPr marL="133350" indent="-1333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forbidden elements</a:t>
            </a:r>
          </a:p>
          <a:p>
            <a:pPr marL="133350" indent="-1333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range of occurrences</a:t>
            </a:r>
          </a:p>
        </p:txBody>
      </p: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B7F3BBC0-B93A-A076-8E89-AD77B737ECE9}"/>
              </a:ext>
            </a:extLst>
          </p:cNvPr>
          <p:cNvCxnSpPr/>
          <p:nvPr/>
        </p:nvCxnSpPr>
        <p:spPr>
          <a:xfrm flipV="1">
            <a:off x="1592914" y="1412710"/>
            <a:ext cx="1162560" cy="1372463"/>
          </a:xfrm>
          <a:prstGeom prst="straightConnector1">
            <a:avLst/>
          </a:prstGeom>
          <a:ln w="12700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Cloud 96">
            <a:extLst>
              <a:ext uri="{FF2B5EF4-FFF2-40B4-BE49-F238E27FC236}">
                <a16:creationId xmlns:a16="http://schemas.microsoft.com/office/drawing/2014/main" id="{FD6A77BC-1999-0616-1905-1198C89E6E63}"/>
              </a:ext>
            </a:extLst>
          </p:cNvPr>
          <p:cNvSpPr/>
          <p:nvPr/>
        </p:nvSpPr>
        <p:spPr>
          <a:xfrm>
            <a:off x="5842561" y="449152"/>
            <a:ext cx="2293474" cy="1184366"/>
          </a:xfrm>
          <a:prstGeom prst="cloud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133350" indent="-1333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pull atoms towards origin</a:t>
            </a:r>
          </a:p>
          <a:p>
            <a:pPr marL="133350" indent="-1333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check for clashes with covalent radii</a:t>
            </a:r>
          </a:p>
        </p:txBody>
      </p: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7FD4A51C-0774-8583-79F9-E76811BBF9BB}"/>
              </a:ext>
            </a:extLst>
          </p:cNvPr>
          <p:cNvCxnSpPr>
            <a:cxnSpLocks/>
            <a:stCxn id="45" idx="0"/>
          </p:cNvCxnSpPr>
          <p:nvPr/>
        </p:nvCxnSpPr>
        <p:spPr>
          <a:xfrm flipV="1">
            <a:off x="6487415" y="1760834"/>
            <a:ext cx="323658" cy="969155"/>
          </a:xfrm>
          <a:prstGeom prst="straightConnector1">
            <a:avLst/>
          </a:prstGeom>
          <a:ln w="12700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Box 100">
            <a:extLst>
              <a:ext uri="{FF2B5EF4-FFF2-40B4-BE49-F238E27FC236}">
                <a16:creationId xmlns:a16="http://schemas.microsoft.com/office/drawing/2014/main" id="{316071F8-7AF3-2904-E51F-F0FCA3ACA4F3}"/>
              </a:ext>
            </a:extLst>
          </p:cNvPr>
          <p:cNvSpPr txBox="1"/>
          <p:nvPr/>
        </p:nvSpPr>
        <p:spPr>
          <a:xfrm>
            <a:off x="4487687" y="2384635"/>
            <a:ext cx="171215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420"/>
              </a:spcAft>
            </a:pPr>
            <a:r>
              <a:rPr lang="en-US" sz="1400" dirty="0">
                <a:latin typeface="Roboto Condensed Light" panose="02000000000000000000" pitchFamily="2" charset="0"/>
                <a:ea typeface="Roboto Condensed Light" panose="02000000000000000000" pitchFamily="2" charset="0"/>
                <a:cs typeface="Menlo" panose="020B0609030804020204" pitchFamily="49" charset="0"/>
              </a:rPr>
              <a:t>(parallelized instances)</a:t>
            </a:r>
            <a:endParaRPr lang="en-US" sz="1400" dirty="0">
              <a:solidFill>
                <a:schemeClr val="accent2"/>
              </a:solidFill>
            </a:endParaRPr>
          </a:p>
        </p:txBody>
      </p:sp>
      <p:sp>
        <p:nvSpPr>
          <p:cNvPr id="104" name="Bent Up Arrow 103">
            <a:extLst>
              <a:ext uri="{FF2B5EF4-FFF2-40B4-BE49-F238E27FC236}">
                <a16:creationId xmlns:a16="http://schemas.microsoft.com/office/drawing/2014/main" id="{F39B61F5-4F4F-54C4-313D-3697A4A1A48C}"/>
              </a:ext>
            </a:extLst>
          </p:cNvPr>
          <p:cNvSpPr/>
          <p:nvPr/>
        </p:nvSpPr>
        <p:spPr>
          <a:xfrm rot="10800000" flipV="1">
            <a:off x="4779388" y="3995077"/>
            <a:ext cx="528692" cy="630629"/>
          </a:xfrm>
          <a:prstGeom prst="bentUpArrow">
            <a:avLst>
              <a:gd name="adj1" fmla="val 17009"/>
              <a:gd name="adj2" fmla="val 25000"/>
              <a:gd name="adj3" fmla="val 2653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2"/>
              </a:solidFill>
            </a:endParaRPr>
          </a:p>
        </p:txBody>
      </p: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A2C31264-EEDC-AF2E-7679-79DA1012B3AC}"/>
              </a:ext>
            </a:extLst>
          </p:cNvPr>
          <p:cNvCxnSpPr/>
          <p:nvPr/>
        </p:nvCxnSpPr>
        <p:spPr>
          <a:xfrm>
            <a:off x="949651" y="2044412"/>
            <a:ext cx="0" cy="559722"/>
          </a:xfrm>
          <a:prstGeom prst="straightConnector1">
            <a:avLst/>
          </a:prstGeom>
          <a:ln w="3810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Rectangle 106">
            <a:extLst>
              <a:ext uri="{FF2B5EF4-FFF2-40B4-BE49-F238E27FC236}">
                <a16:creationId xmlns:a16="http://schemas.microsoft.com/office/drawing/2014/main" id="{A7F74E25-4E51-F28E-DC58-7277A9E0B2E8}"/>
              </a:ext>
            </a:extLst>
          </p:cNvPr>
          <p:cNvSpPr/>
          <p:nvPr/>
        </p:nvSpPr>
        <p:spPr>
          <a:xfrm>
            <a:off x="50227" y="132342"/>
            <a:ext cx="2336381" cy="103120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configuration from </a:t>
            </a:r>
            <a:r>
              <a:rPr lang="en-US" sz="1400" dirty="0" err="1">
                <a:solidFill>
                  <a:schemeClr val="bg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mindlessgen.toml</a:t>
            </a:r>
            <a:br>
              <a:rPr lang="en-US" sz="16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Menlo" panose="020B0609030804020204" pitchFamily="49" charset="0"/>
              </a:rPr>
            </a:br>
            <a:r>
              <a:rPr lang="en-US" sz="16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Menlo" panose="020B0609030804020204" pitchFamily="49" charset="0"/>
              </a:rPr>
              <a:t>and CLI</a:t>
            </a:r>
            <a:endParaRPr lang="en-US" sz="1400" dirty="0">
              <a:solidFill>
                <a:schemeClr val="bg1"/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Menlo" panose="020B0609030804020204" pitchFamily="49" charset="0"/>
            </a:endParaRPr>
          </a:p>
        </p:txBody>
      </p: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06987A2D-31FE-1E3B-F7CA-5AED96FCA27D}"/>
              </a:ext>
            </a:extLst>
          </p:cNvPr>
          <p:cNvCxnSpPr/>
          <p:nvPr/>
        </p:nvCxnSpPr>
        <p:spPr>
          <a:xfrm flipV="1">
            <a:off x="949651" y="1163542"/>
            <a:ext cx="0" cy="880870"/>
          </a:xfrm>
          <a:prstGeom prst="line">
            <a:avLst/>
          </a:prstGeom>
          <a:ln w="38100">
            <a:solidFill>
              <a:schemeClr val="accent5"/>
            </a:solidFill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ight Arrow 109">
            <a:extLst>
              <a:ext uri="{FF2B5EF4-FFF2-40B4-BE49-F238E27FC236}">
                <a16:creationId xmlns:a16="http://schemas.microsoft.com/office/drawing/2014/main" id="{A8F74572-C331-C282-84EF-47AE09C40AA8}"/>
              </a:ext>
            </a:extLst>
          </p:cNvPr>
          <p:cNvSpPr/>
          <p:nvPr/>
        </p:nvSpPr>
        <p:spPr>
          <a:xfrm>
            <a:off x="1908935" y="2976003"/>
            <a:ext cx="1162561" cy="224105"/>
          </a:xfrm>
          <a:prstGeom prst="rightArrow">
            <a:avLst>
              <a:gd name="adj1" fmla="val 42713"/>
              <a:gd name="adj2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2"/>
              </a:solidFill>
            </a:endParaRPr>
          </a:p>
        </p:txBody>
      </p: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4ADD81D2-1537-8B6E-B57B-E31544789FCC}"/>
              </a:ext>
            </a:extLst>
          </p:cNvPr>
          <p:cNvCxnSpPr>
            <a:cxnSpLocks/>
          </p:cNvCxnSpPr>
          <p:nvPr/>
        </p:nvCxnSpPr>
        <p:spPr>
          <a:xfrm>
            <a:off x="5978830" y="6223773"/>
            <a:ext cx="1778400" cy="0"/>
          </a:xfrm>
          <a:prstGeom prst="line">
            <a:avLst/>
          </a:prstGeom>
          <a:ln w="38100">
            <a:solidFill>
              <a:schemeClr val="accent5"/>
            </a:solidFill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03E42103-199B-EF45-2DBE-82103C5F3CFB}"/>
              </a:ext>
            </a:extLst>
          </p:cNvPr>
          <p:cNvSpPr txBox="1"/>
          <p:nvPr/>
        </p:nvSpPr>
        <p:spPr>
          <a:xfrm>
            <a:off x="398950" y="3733214"/>
            <a:ext cx="1439273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420"/>
              </a:spcAft>
            </a:pPr>
            <a:r>
              <a:rPr lang="en-US" sz="1400" i="1" dirty="0">
                <a:latin typeface="Roboto Condensed Light" panose="02000000000000000000" pitchFamily="2" charset="0"/>
                <a:ea typeface="Roboto Condensed Light" panose="02000000000000000000" pitchFamily="2" charset="0"/>
              </a:rPr>
              <a:t>Restart </a:t>
            </a:r>
            <a:r>
              <a:rPr lang="en-US" sz="1200" b="1" dirty="0">
                <a:ln w="3175">
                  <a:solidFill>
                    <a:sysClr val="windowText" lastClr="000000"/>
                  </a:solidFill>
                </a:ln>
                <a:solidFill>
                  <a:schemeClr val="accent2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Generator</a:t>
            </a:r>
            <a:endParaRPr lang="en-US" sz="1000" i="1" dirty="0">
              <a:ln w="3175">
                <a:solidFill>
                  <a:sysClr val="windowText" lastClr="000000"/>
                </a:solidFill>
              </a:ln>
              <a:latin typeface="Roboto Condensed Light" panose="02000000000000000000" pitchFamily="2" charset="0"/>
              <a:ea typeface="Roboto Condensed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3227441"/>
      </p:ext>
    </p:extLst>
  </p:cSld>
  <p:clrMapOvr>
    <a:masterClrMapping/>
  </p:clrMapOvr>
</p:sld>
</file>

<file path=ppt/theme/theme1.xml><?xml version="1.0" encoding="utf-8"?>
<a:theme xmlns:a="http://schemas.openxmlformats.org/drawingml/2006/main" name="Uni_Bonn">
  <a:themeElements>
    <a:clrScheme name="Uni-Bonn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909085"/>
      </a:accent1>
      <a:accent2>
        <a:srgbClr val="07529A"/>
      </a:accent2>
      <a:accent3>
        <a:srgbClr val="EAB90C"/>
      </a:accent3>
      <a:accent4>
        <a:srgbClr val="D8D8C8"/>
      </a:accent4>
      <a:accent5>
        <a:srgbClr val="053D73"/>
      </a:accent5>
      <a:accent6>
        <a:srgbClr val="F8DE83"/>
      </a:accent6>
      <a:hlink>
        <a:srgbClr val="79BAF8"/>
      </a:hlink>
      <a:folHlink>
        <a:srgbClr val="6C6C62"/>
      </a:folHlink>
    </a:clrScheme>
    <a:fontScheme name="Uni-Bonn">
      <a:majorFont>
        <a:latin typeface="Exo 2"/>
        <a:ea typeface=""/>
        <a:cs typeface="Calibri"/>
      </a:majorFont>
      <a:minorFont>
        <a:latin typeface="Calibri"/>
        <a:ea typeface=""/>
        <a:cs typeface="Calibri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/>
        </a:solidFill>
        <a:ln>
          <a:noFill/>
        </a:ln>
      </a:spPr>
      <a:bodyPr rtlCol="0" anchor="ctr"/>
      <a:lstStyle>
        <a:defPPr algn="ctr">
          <a:defRPr sz="1400" dirty="0" err="1" smtClean="0">
            <a:solidFill>
              <a:schemeClr val="accent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2"/>
          </a:solidFill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216000" indent="-216000">
          <a:spcAft>
            <a:spcPts val="420"/>
          </a:spcAft>
          <a:buFont typeface="Calibri" panose="020F0502020204030204" pitchFamily="34" charset="0"/>
          <a:buChar char="−"/>
          <a:defRPr sz="1400" dirty="0" err="1" smtClean="0">
            <a:solidFill>
              <a:schemeClr val="accent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äsentation1" id="{27F31B5E-C1BF-D240-BFD3-C75B95032EC3}" vid="{162594C0-6F92-F042-8266-248D4477398F}"/>
    </a:ext>
  </a:extLst>
</a:theme>
</file>

<file path=ppt/theme/theme2.xml><?xml version="1.0" encoding="utf-8"?>
<a:theme xmlns:a="http://schemas.openxmlformats.org/drawingml/2006/main" name="Larissa">
  <a:themeElements>
    <a:clrScheme name="Uni-Bonn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909085"/>
      </a:accent1>
      <a:accent2>
        <a:srgbClr val="07529A"/>
      </a:accent2>
      <a:accent3>
        <a:srgbClr val="EAB90C"/>
      </a:accent3>
      <a:accent4>
        <a:srgbClr val="D8D8C8"/>
      </a:accent4>
      <a:accent5>
        <a:srgbClr val="053D73"/>
      </a:accent5>
      <a:accent6>
        <a:srgbClr val="B08B09"/>
      </a:accent6>
      <a:hlink>
        <a:srgbClr val="032D56"/>
      </a:hlink>
      <a:folHlink>
        <a:srgbClr val="6C6C62"/>
      </a:folHlink>
    </a:clrScheme>
    <a:fontScheme name="Uni-Bonn">
      <a:majorFont>
        <a:latin typeface="Calibri"/>
        <a:ea typeface=""/>
        <a:cs typeface="Calibri"/>
      </a:majorFont>
      <a:minorFont>
        <a:latin typeface="Calibri"/>
        <a:ea typeface=""/>
        <a:cs typeface="Calibri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Uni-Bonn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909085"/>
      </a:accent1>
      <a:accent2>
        <a:srgbClr val="07529A"/>
      </a:accent2>
      <a:accent3>
        <a:srgbClr val="EAB90C"/>
      </a:accent3>
      <a:accent4>
        <a:srgbClr val="D8D8C8"/>
      </a:accent4>
      <a:accent5>
        <a:srgbClr val="053D73"/>
      </a:accent5>
      <a:accent6>
        <a:srgbClr val="B08B09"/>
      </a:accent6>
      <a:hlink>
        <a:srgbClr val="032D56"/>
      </a:hlink>
      <a:folHlink>
        <a:srgbClr val="6C6C62"/>
      </a:folHlink>
    </a:clrScheme>
    <a:fontScheme name="Uni-Bonn">
      <a:majorFont>
        <a:latin typeface="Calibri"/>
        <a:ea typeface=""/>
        <a:cs typeface="Calibri"/>
      </a:majorFont>
      <a:minorFont>
        <a:latin typeface="Calibri"/>
        <a:ea typeface=""/>
        <a:cs typeface="Calibri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Template_Uni_Bonn_2020-07</Template>
  <TotalTime>847</TotalTime>
  <Words>79</Words>
  <Application>Microsoft Macintosh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Exo 2 Semi Bold</vt:lpstr>
      <vt:lpstr>Menlo</vt:lpstr>
      <vt:lpstr>Roboto Condensed</vt:lpstr>
      <vt:lpstr>Roboto Condensed Light</vt:lpstr>
      <vt:lpstr>Uni_Bonn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Ulrike Syrakas</dc:creator>
  <cp:lastModifiedBy>Marcel Müller</cp:lastModifiedBy>
  <cp:revision>32</cp:revision>
  <dcterms:created xsi:type="dcterms:W3CDTF">2020-07-07T11:17:10Z</dcterms:created>
  <dcterms:modified xsi:type="dcterms:W3CDTF">2025-03-19T15:16:36Z</dcterms:modified>
</cp:coreProperties>
</file>