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4A228D-7EBB-4064-B635-E2DC31D48A10}" v="1" dt="2026-04-21T07:32:01.7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microsoft.com/office/2016/11/relationships/changesInfo" Target="changesInfos/changesInfo1.xml"/><Relationship Id="rId8" Type="http://schemas.microsoft.com/office/2015/10/relationships/revisionInfo" Target="revisionInfo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Ellis" userId="ca23b53402098f5d" providerId="LiveId" clId="{C22253AC-51E4-4FFF-AED1-73FD0FCB3816}"/>
    <pc:docChg chg="modSld">
      <pc:chgData name="Paul Ellis" userId="ca23b53402098f5d" providerId="LiveId" clId="{C22253AC-51E4-4FFF-AED1-73FD0FCB3816}" dt="2026-04-21T07:32:01.796" v="0"/>
      <pc:docMkLst>
        <pc:docMk/>
      </pc:docMkLst>
      <pc:sldChg chg="modSp">
        <pc:chgData name="Paul Ellis" userId="ca23b53402098f5d" providerId="LiveId" clId="{C22253AC-51E4-4FFF-AED1-73FD0FCB3816}" dt="2026-04-21T07:32:01.796" v="0"/>
        <pc:sldMkLst>
          <pc:docMk/>
          <pc:sldMk cId="130153386" sldId="256"/>
        </pc:sldMkLst>
        <pc:spChg chg="mod">
          <ac:chgData name="Paul Ellis" userId="ca23b53402098f5d" providerId="LiveId" clId="{C22253AC-51E4-4FFF-AED1-73FD0FCB3816}" dt="2026-04-21T07:32:01.796" v="0"/>
          <ac:spMkLst>
            <pc:docMk/>
            <pc:sldMk cId="130153386" sldId="256"/>
            <ac:spMk id="2" creationId="{D6546F44-22E1-409B-FFBA-88024CEE3E02}"/>
          </ac:spMkLst>
        </pc:spChg>
        <pc:spChg chg="mod">
          <ac:chgData name="Paul Ellis" userId="ca23b53402098f5d" providerId="LiveId" clId="{C22253AC-51E4-4FFF-AED1-73FD0FCB3816}" dt="2026-04-21T07:32:01.796" v="0"/>
          <ac:spMkLst>
            <pc:docMk/>
            <pc:sldMk cId="130153386" sldId="256"/>
            <ac:spMk id="3" creationId="{641D1909-4969-921C-046A-D0F7168A54CE}"/>
          </ac:spMkLst>
        </pc:spChg>
      </pc:sld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Title Slide layout selected in slide front matter.</a:t>
            </a:r>
          </a:p>
          <a:p>
            <a:r>
              <a:t>- H1 slide title mapped to the title placeholder.</a:t>
            </a:r>
          </a:p>
          <a:p>
            <a:r>
              <a:t>- Body text mapped to the subtitle placeholder.</a:t>
            </a:r>
          </a:p>
          <a:p>
            <a:r>
              <a:t>- Deck-level front matter for aspect ratio, fonts, color scheme, and a document linear-gradient background.</a:t>
            </a:r>
          </a:p>
          <a:p>
            <a:r>
              <a:t>- Theme color references inside gradients via var(--accent-1) style syntax.</a:t>
            </a:r>
          </a:p>
          <a:p>
            <a:r>
              <a:t>- Speaker notes stored from slide front matter.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Remote image download at render time.</a:t>
            </a:r>
          </a:p>
          <a:p>
            <a:r>
              <a:t>- Downloaded image embedded directly into the PPTX.</a:t>
            </a:r>
          </a:p>
          <a:p>
            <a:r>
              <a:t>- Image-only content rendered in the content region.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Slide-level radial-gradient background override.</a:t>
            </a:r>
          </a:p>
          <a:p>
            <a:r>
              <a:t>- Radial gradients use the constrained gradient syntax supported by the parser.</a:t>
            </a:r>
          </a:p>
          <a:p>
            <a:r>
              <a:t>- Gradient stops can reference theme colors via var(--theme-slot).</a:t>
            </a:r>
          </a:p>
          <a:p>
            <a:r>
              <a:t>- Content still uses the standard title and body placeholders.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background: none to remove explicit slide fill.</a:t>
            </a:r>
          </a:p>
          <a:p>
            <a:r>
              <a:t>- hide_background_graphics: true to disable inherited master graphics.</a:t>
            </a:r>
          </a:p>
          <a:p>
            <a:r>
              <a:t>- Title Only layout with title text only.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Blank layout selected explicitly.</a:t>
            </a:r>
          </a:p>
          <a:p>
            <a:r>
              <a:t>- Empty H1 title and empty body satisfy blank slide validation rules.</a:t>
            </a:r>
          </a:p>
          <a:p>
            <a:r>
              <a:t>- Notes can still carry metadata even when the visible slide is empty.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Section Header layout selected in slide front matter.</a:t>
            </a:r>
          </a:p>
          <a:p>
            <a:r>
              <a:t>- Slide-level gradient background override using restricted CSS-like syntax.</a:t>
            </a:r>
          </a:p>
          <a:p>
            <a:r>
              <a:t>- Body content mapped to the subtitle/body placeholder for this layout.</a:t>
            </a:r>
          </a:p>
          <a:p>
            <a:r>
              <a:t>- Title uses the Headings font from deck front matter.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Default Title and Content layout.</a:t>
            </a:r>
          </a:p>
          <a:p>
            <a:r>
              <a:t>- Slide-level title_color and body_color overrides for placeholder text.</a:t>
            </a:r>
          </a:p>
          <a:p>
            <a:r>
              <a:t>- Theme color references for placeholder text using var(--theme-slot) syntax.</a:t>
            </a:r>
          </a:p>
          <a:p>
            <a:r>
              <a:t>- Standard paragraphs in the body placeholder.</a:t>
            </a:r>
          </a:p>
          <a:p>
            <a:r>
              <a:t>- Inline strong, emphasis, and inline code formatting.</a:t>
            </a:r>
          </a:p>
          <a:p>
            <a:r>
              <a:t>- Markdown links rendered inside text flow.</a:t>
            </a:r>
          </a:p>
          <a:p>
            <a:r>
              <a:t>- Deck-level Body and Headings font settings.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H2 through H6 stay within the current slide body instead of starting new slides.</a:t>
            </a:r>
          </a:p>
          <a:p>
            <a:r>
              <a:t>- Body headings use the Headings font while body paragraphs use the Body font.</a:t>
            </a:r>
          </a:p>
          <a:p>
            <a:r>
              <a:t>- Descending heading sizes are applied within one text-flow placeholder.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Unordered lists and ordered lists in the same Title and Content slide.</a:t>
            </a:r>
          </a:p>
          <a:p>
            <a:r>
              <a:t>- Nested list support up to three levels.</a:t>
            </a:r>
          </a:p>
          <a:p>
            <a:r>
              <a:t>- List content stays in text flow inside the body placeholder.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Blockquote rendered as text-flow content.</a:t>
            </a:r>
          </a:p>
          <a:p>
            <a:r>
              <a:t>- Fenced code block rendering in the body placeholder.</a:t>
            </a:r>
          </a:p>
          <a:p>
            <a:r>
              <a:t>- Indented code blocks are intentionally unsupported by the parser.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Pipe table markdown support.</a:t>
            </a:r>
          </a:p>
          <a:p>
            <a:r>
              <a:t>- Table rendered as a native PowerPoint table object.</a:t>
            </a:r>
          </a:p>
          <a:p>
            <a:r>
              <a:t>- Content documents key parser and renderer rules.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Local image path resolved relative to the markdown file.</a:t>
            </a:r>
          </a:p>
          <a:p>
            <a:r>
              <a:t>- Standalone image paragraph rendered into the content region.</a:t>
            </a:r>
          </a:p>
          <a:p>
            <a:r>
              <a:t>- The same local asset is later reused as a slide background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Features shown:</a:t>
            </a:r>
          </a:p>
          <a:p>
            <a:r>
              <a:t>- Title Only layout selected in slide front matter.</a:t>
            </a:r>
          </a:p>
          <a:p>
            <a:r>
              <a:t>- Slide-level background image using url(...) syntax.</a:t>
            </a:r>
          </a:p>
          <a:p>
            <a:r>
              <a:t>- Title Only slide has no body content, matching the enforced layout rules.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10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7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3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513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1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365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48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88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26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3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55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35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0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06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6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5383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02600-E835-454F-8420-4F041F15F70E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2278-D359-41A1-80DA-87BCFADCAA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2893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python-pptx.readthedocs.io/en/latest/" TargetMode="External"/><Relationship Id="rId3" Type="http://schemas.openxmlformats.org/officeDocument/2006/relationships/hyperlink" Target="https://docs.astral.sh/uv/" TargetMode="External"/><Relationship Id="rId4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t>markdown-slides showcase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Markdown in. Editable PowerPoint out.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Remote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MarkdownSlidesImage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593" y="2336873"/>
            <a:ext cx="3599316" cy="35993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gradFill rotWithShape="1">
          <a:gsLst>
            <a:gs pos="0">
              <a:schemeClr val="accent1"/>
            </a:gs>
            <a:gs pos="55000">
              <a:schemeClr val="accent2"/>
            </a:gs>
            <a:gs pos="100000">
              <a:schemeClr val="l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Radial gradient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This slide demonstrates a radial gradient background applied directly to the slide.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showMasterSp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No background fill on this slide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gradFill rotWithShape="1">
          <a:gsLst>
            <a:gs pos="0">
              <a:srgbClr val="0E2841"/>
            </a:gs>
            <a:gs pos="100000">
              <a:srgbClr val="156082"/>
            </a:gs>
          </a:gsLst>
          <a:lin scaled="0" ang="162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What this deck demonstrates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Layouts, front matter, lists, headings, code, tables, images, notes, and backgrounds.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Paragraphs and inline formatting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This paragraph shows </a:t>
            </a:r>
            <a:r>
              <a:rPr b="1" i="0">
                <a:latin typeface="+mn-lt"/>
                <a:ea typeface="+mn-ea"/>
                <a:cs typeface="+mn-cs"/>
              </a:rPr>
              <a:t>strong text</a:t>
            </a:r>
            <a:r>
              <a:rPr b="0" i="0">
                <a:latin typeface="+mn-lt"/>
                <a:ea typeface="+mn-ea"/>
                <a:cs typeface="+mn-cs"/>
              </a:rPr>
              <a:t>, </a:t>
            </a:r>
            <a:r>
              <a:rPr b="0" i="1">
                <a:latin typeface="+mn-lt"/>
                <a:ea typeface="+mn-ea"/>
                <a:cs typeface="+mn-cs"/>
              </a:rPr>
              <a:t>emphasis</a:t>
            </a:r>
            <a:r>
              <a:rPr b="0" i="0">
                <a:latin typeface="+mn-lt"/>
                <a:ea typeface="+mn-ea"/>
                <a:cs typeface="+mn-cs"/>
              </a:rPr>
              <a:t>, and </a:t>
            </a:r>
            <a:r>
              <a:rPr b="0" i="0">
                <a:latin typeface="Consolas"/>
              </a:rPr>
              <a:t>inline code</a:t>
            </a:r>
            <a:r>
              <a:rPr b="0" i="0">
                <a:latin typeface="+mn-lt"/>
                <a:ea typeface="+mn-ea"/>
                <a:cs typeface="+mn-cs"/>
              </a:rPr>
              <a:t> in the body placeholder.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Links also work as standard markdown, like </a:t>
            </a:r>
            <a:r>
              <a:rPr b="0" i="0">
                <a:hlinkClick r:id="rId2"/>
                <a:latin typeface="+mn-lt"/>
                <a:ea typeface="+mn-ea"/>
                <a:cs typeface="+mn-cs"/>
              </a:rPr>
              <a:t>python-pptx</a:t>
            </a:r>
            <a:r>
              <a:rPr b="0" i="0">
                <a:latin typeface="+mn-lt"/>
                <a:ea typeface="+mn-ea"/>
                <a:cs typeface="+mn-cs"/>
              </a:rPr>
              <a:t> and </a:t>
            </a:r>
            <a:r>
              <a:rPr b="0" i="0">
                <a:hlinkClick r:id="rId3"/>
                <a:latin typeface="+mn-lt"/>
                <a:ea typeface="+mn-ea"/>
                <a:cs typeface="+mn-cs"/>
              </a:rPr>
              <a:t>uv</a:t>
            </a:r>
            <a:r>
              <a:rPr b="0" i="0">
                <a:latin typeface="+mn-lt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The deck-level font mapping uses the Body font for paragraphs and the Headings font for slide titles and body headings.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H2 through H6 stay inside the same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</a:pPr>
            <a:r>
              <a:rPr sz="3200" b="1">
                <a:latin typeface="+mj-lt"/>
                <a:ea typeface="+mj-ea"/>
                <a:cs typeface="+mj-cs"/>
              </a:rPr>
              <a:t>H2 heading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H2 is rendered in the body flow rather than starting a new slide.</a:t>
            </a:r>
          </a:p>
          <a:p>
            <a:pPr marL="0" indent="0">
              <a:buNone/>
            </a:pPr>
            <a:r>
              <a:rPr sz="2900" b="1">
                <a:latin typeface="+mj-lt"/>
                <a:ea typeface="+mj-ea"/>
                <a:cs typeface="+mj-cs"/>
              </a:rPr>
              <a:t>H3 heading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This keeps the markdown readable while still allowing structure inside a slide.</a:t>
            </a:r>
          </a:p>
          <a:p>
            <a:pPr marL="0" indent="0">
              <a:buNone/>
            </a:pPr>
            <a:r>
              <a:rPr sz="2600" b="1">
                <a:latin typeface="+mj-lt"/>
                <a:ea typeface="+mj-ea"/>
                <a:cs typeface="+mj-cs"/>
              </a:rPr>
              <a:t>H4 heading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The renderer applies descending heading sizes.</a:t>
            </a:r>
          </a:p>
          <a:p>
            <a:pPr marL="0" indent="0">
              <a:buNone/>
            </a:pPr>
            <a:r>
              <a:rPr sz="2500" b="1">
                <a:latin typeface="+mj-lt"/>
                <a:ea typeface="+mj-ea"/>
                <a:cs typeface="+mj-cs"/>
              </a:rPr>
              <a:t>H5 heading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H5 still stays clearly above body text.</a:t>
            </a:r>
          </a:p>
          <a:p>
            <a:pPr marL="0" indent="0">
              <a:buNone/>
            </a:pPr>
            <a:r>
              <a:rPr sz="2400" b="1">
                <a:latin typeface="+mj-lt"/>
                <a:ea typeface="+mj-ea"/>
                <a:cs typeface="+mj-cs"/>
              </a:rPr>
              <a:t>H6 heading</a:t>
            </a:r>
          </a:p>
          <a:p>
            <a:pPr marL="0" indent="0">
              <a:buNone/>
            </a:pPr>
            <a:r>
              <a:rPr b="0" i="0">
                <a:latin typeface="+mn-lt"/>
                <a:ea typeface="+mn-ea"/>
                <a:cs typeface="+mn-cs"/>
              </a:rPr>
              <a:t>H6 is supported too.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</a:pPr>
            <a:r>
              <a:rPr sz="3200" b="1">
                <a:latin typeface="+mj-lt"/>
                <a:ea typeface="+mj-ea"/>
                <a:cs typeface="+mj-cs"/>
              </a:rPr>
              <a:t>Bulleted list</a:t>
            </a:r>
          </a:p>
          <a:p>
            <a:pPr/>
            <a:r>
              <a:rPr b="0" i="0">
                <a:latin typeface="+mn-lt"/>
                <a:ea typeface="+mn-ea"/>
                <a:cs typeface="+mn-cs"/>
              </a:rPr>
              <a:t>First bullet</a:t>
            </a:r>
          </a:p>
          <a:p>
            <a:pPr lvl="1"/>
            <a:r>
              <a:rPr b="0" i="0">
                <a:latin typeface="+mn-lt"/>
                <a:ea typeface="+mn-ea"/>
                <a:cs typeface="+mn-cs"/>
              </a:rPr>
              <a:t>Nested bullet level two</a:t>
            </a:r>
          </a:p>
          <a:p>
            <a:pPr lvl="2"/>
            <a:r>
              <a:rPr b="0" i="0">
                <a:latin typeface="+mn-lt"/>
                <a:ea typeface="+mn-ea"/>
                <a:cs typeface="+mn-cs"/>
              </a:rPr>
              <a:t>Nested bullet level three</a:t>
            </a:r>
          </a:p>
          <a:p>
            <a:pPr/>
            <a:r>
              <a:rPr b="0" i="0">
                <a:latin typeface="+mn-lt"/>
                <a:ea typeface="+mn-ea"/>
                <a:cs typeface="+mn-cs"/>
              </a:rPr>
              <a:t>Second bullet</a:t>
            </a:r>
          </a:p>
          <a:p>
            <a:pPr marL="0" indent="0">
              <a:buNone/>
            </a:pPr>
            <a:r>
              <a:rPr sz="3200" b="1">
                <a:latin typeface="+mj-lt"/>
                <a:ea typeface="+mj-ea"/>
                <a:cs typeface="+mj-cs"/>
              </a:rPr>
              <a:t>Ordered list</a:t>
            </a:r>
          </a:p>
          <a:p>
            <a:pPr>
              <a:buAutoNum type="arabicPeriod" startAt="1"/>
            </a:pPr>
            <a:r>
              <a:rPr b="0" i="0">
                <a:latin typeface="+mn-lt"/>
                <a:ea typeface="+mn-ea"/>
                <a:cs typeface="+mn-cs"/>
              </a:rPr>
              <a:t>First step</a:t>
            </a:r>
          </a:p>
          <a:p>
            <a:pPr>
              <a:buAutoNum type="arabicPeriod" startAt="2"/>
            </a:pPr>
            <a:r>
              <a:rPr b="0" i="0">
                <a:latin typeface="+mn-lt"/>
                <a:ea typeface="+mn-ea"/>
                <a:cs typeface="+mn-cs"/>
              </a:rPr>
              <a:t>Second step</a:t>
            </a:r>
          </a:p>
          <a:p>
            <a:pPr lvl="1">
              <a:buAutoNum type="arabicPeriod" startAt="1"/>
            </a:pPr>
            <a:r>
              <a:rPr b="0" i="0">
                <a:latin typeface="+mn-lt"/>
                <a:ea typeface="+mn-ea"/>
                <a:cs typeface="+mn-cs"/>
              </a:rPr>
              <a:t>Nested ordered item</a:t>
            </a:r>
          </a:p>
          <a:p>
            <a:pPr lvl="1">
              <a:buAutoNum type="arabicPeriod" startAt="2"/>
            </a:pPr>
            <a:r>
              <a:rPr b="0" i="0">
                <a:latin typeface="+mn-lt"/>
                <a:ea typeface="+mn-ea"/>
                <a:cs typeface="+mn-cs"/>
              </a:rPr>
              <a:t>Another nested ordered item</a:t>
            </a:r>
          </a:p>
          <a:p>
            <a:pPr>
              <a:buAutoNum type="arabicPeriod" startAt="3"/>
            </a:pPr>
            <a:r>
              <a:rPr b="0" i="0">
                <a:latin typeface="+mn-lt"/>
                <a:ea typeface="+mn-ea"/>
                <a:cs typeface="+mn-cs"/>
              </a:rPr>
              <a:t>Third step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Blockquotes and fenced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i="1">
                <a:latin typeface="+mn-lt"/>
                <a:ea typeface="+mn-ea"/>
                <a:cs typeface="+mn-cs"/>
                <a:solidFill>
                  <a:schemeClr val="accent1"/>
                </a:solidFill>
              </a:rPr>
              <a:t>This blockquote stays in the text flow and renders as styled text in the body placeholder.</a:t>
            </a:r>
          </a:p>
          <a:p>
            <a:pPr marL="0" indent="0">
              <a:buNone/>
            </a:pPr>
            <a:r>
              <a:rPr b="0" i="0">
                <a:latin typeface="Consolas"/>
              </a:rPr>
              <a:t>def render_slide(title: str, body: str) -&gt; str:</a:t>
            </a:r>
          </a:p>
          <a:p>
            <a:pPr marL="0" indent="0">
              <a:buNone/>
            </a:pPr>
            <a:r>
              <a:rPr b="0" i="0">
                <a:latin typeface="Consolas"/>
              </a:rPr>
              <a:t>    return f"{title}: {body}"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Pipe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MarkdownSlidesTable"/>
          <p:cNvGraphicFramePr>
            <a:graphicFrameLocks noGrp="1"/>
          </p:cNvGraphicFramePr>
          <p:nvPr/>
        </p:nvGraphicFramePr>
        <p:xfrm>
          <a:off x="680321" y="2336873"/>
          <a:ext cx="9613861" cy="359931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204620"/>
                <a:gridCol w="3204620"/>
                <a:gridCol w="3204621"/>
              </a:tblGrid>
              <a:tr h="899829"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Notes</a:t>
                      </a:r>
                    </a:p>
                  </a:txBody>
                  <a:tcPr/>
                </a:tc>
              </a:tr>
              <a:tr h="899829"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H1 slide boundaries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Supported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# Heading starts a new slide</a:t>
                      </a:r>
                    </a:p>
                  </a:txBody>
                  <a:tcPr/>
                </a:tc>
              </a:tr>
              <a:tr h="899829"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Slide front matter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Supported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Allowed only immediately after an H1</a:t>
                      </a:r>
                    </a:p>
                  </a:txBody>
                  <a:tcPr/>
                </a:tc>
              </a:tr>
              <a:tr h="899829"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Placeholder fallback textboxes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Not supported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>
                          <a:latin typeface="+mn-lt"/>
                          <a:ea typeface="+mn-ea"/>
                          <a:cs typeface="+mn-cs"/>
                        </a:rPr>
                        <a:t>Missing required placeholders are errors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Local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MarkdownSlidesImage" descr="showcase-lo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859" y="2336873"/>
            <a:ext cx="6398784" cy="35993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3" name="MarkdownSlidesBackgroundImage" descr="showcase-lo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t>Background image via slide front matter</a:t>
            </a:r>
          </a:p>
        </p:txBody>
      </p:sp>
    </p:spTree>
  </p:cSld>
  <p:clrMapOvr>
    <a:masterClrMapping/>
  </p:clrMapOvr>
</p:sld>
</file>

<file path=ppt/theme/theme1.xml><?xml version="1.0" encoding="utf-8"?>
<ns0:theme xmlns:ns0="http://schemas.openxmlformats.org/drawingml/2006/main" xmlns:ns1="http://schemas.microsoft.com/office/thememl/2012/main" name="Berlin">
  <ns0:themeElements>
    <ns0:clrScheme name="Berlin">
      <ns0:dk1>
        <ns0:sysClr val="windowText" lastClr="000000"/>
      </ns0:dk1>
      <ns0:lt1>
        <ns0:sysClr val="window" lastClr="FFFFFF"/>
      </ns0:lt1>
      <ns0:dk2>
        <ns0:srgbClr val="9D360E"/>
      </ns0:dk2>
      <ns0:lt2>
        <ns0:srgbClr val="E7E6E6"/>
      </ns0:lt2>
      <ns0:accent1>
        <ns0:srgbClr val="F09415"/>
      </ns0:accent1>
      <ns0:accent2>
        <ns0:srgbClr val="C1B56B"/>
      </ns0:accent2>
      <ns0:accent3>
        <ns0:srgbClr val="4BAF73"/>
      </ns0:accent3>
      <ns0:accent4>
        <ns0:srgbClr val="5AA6C0"/>
      </ns0:accent4>
      <ns0:accent5>
        <ns0:srgbClr val="D17DF9"/>
      </ns0:accent5>
      <ns0:accent6>
        <ns0:srgbClr val="FA7E5C"/>
      </ns0:accent6>
      <ns0:hlink>
        <ns0:srgbClr val="FFAE3E"/>
      </ns0:hlink>
      <ns0:folHlink>
        <ns0:srgbClr val="FCC77E"/>
      </ns0:folHlink>
    </ns0:clrScheme>
    <ns0:fontScheme name="Berlin">
      <ns0:majorFont>
        <ns0:latin typeface="Trebuchet MS" panose="020B0603020202020204"/>
        <ns0:ea typeface=""/>
        <ns0:cs typeface=""/>
        <ns0:font script="Jpan" typeface="ＭＳ Ｐゴシック"/>
        <ns0:font script="Hang" typeface="맑은 고딕"/>
        <ns0:font script="Hans" typeface="宋体"/>
        <ns0:font script="Hant" typeface="新細明體"/>
        <ns0:font script="Arab" typeface="Times New Roman"/>
        <ns0:font script="Hebr" typeface="Times New Roman"/>
        <ns0:font script="Thai" typeface="Angsana New"/>
        <ns0:font script="Ethi" typeface="Nyala"/>
        <ns0:font script="Beng" typeface="Vrinda"/>
        <ns0:font script="Gujr" typeface="Shruti"/>
        <ns0:font script="Khmr" typeface="MoolBoran"/>
        <ns0:font script="Knda" typeface="Tunga"/>
        <ns0:font script="Guru" typeface="Raavi"/>
        <ns0:font script="Cans" typeface="Euphemia"/>
        <ns0:font script="Cher" typeface="Plantagenet Cherokee"/>
        <ns0:font script="Yiii" typeface="Microsoft Yi Baiti"/>
        <ns0:font script="Tibt" typeface="Microsoft Himalaya"/>
        <ns0:font script="Thaa" typeface="MV Boli"/>
        <ns0:font script="Deva" typeface="Mangal"/>
        <ns0:font script="Telu" typeface="Gautami"/>
        <ns0:font script="Taml" typeface="Latha"/>
        <ns0:font script="Syrc" typeface="Estrangelo Edessa"/>
        <ns0:font script="Orya" typeface="Kalinga"/>
        <ns0:font script="Mlym" typeface="Kartika"/>
        <ns0:font script="Laoo" typeface="DokChampa"/>
        <ns0:font script="Sinh" typeface="Iskoola Pota"/>
        <ns0:font script="Mong" typeface="Mongolian Baiti"/>
        <ns0:font script="Viet" typeface="Times New Roman"/>
        <ns0:font script="Uigh" typeface="Microsoft Uighur"/>
        <ns0:font script="Geor" typeface="Sylfaen"/>
      </ns0:majorFont>
      <ns0:minorFont>
        <ns0:latin typeface="Trebuchet MS" panose="020B0603020202020204"/>
        <ns0:ea typeface=""/>
        <ns0:cs typeface=""/>
        <ns0:font script="Jpan" typeface="ＭＳ Ｐゴシック"/>
        <ns0:font script="Hang" typeface="맑은 고딕"/>
        <ns0:font script="Hans" typeface="宋体"/>
        <ns0:font script="Hant" typeface="新細明體"/>
        <ns0:font script="Arab" typeface="Arial"/>
        <ns0:font script="Hebr" typeface="Arial"/>
        <ns0:font script="Thai" typeface="Cordia New"/>
        <ns0:font script="Ethi" typeface="Nyala"/>
        <ns0:font script="Beng" typeface="Vrinda"/>
        <ns0:font script="Gujr" typeface="Shruti"/>
        <ns0:font script="Khmr" typeface="DaunPenh"/>
        <ns0:font script="Knda" typeface="Tunga"/>
        <ns0:font script="Guru" typeface="Raavi"/>
        <ns0:font script="Cans" typeface="Euphemia"/>
        <ns0:font script="Cher" typeface="Plantagenet Cherokee"/>
        <ns0:font script="Yiii" typeface="Microsoft Yi Baiti"/>
        <ns0:font script="Tibt" typeface="Microsoft Himalaya"/>
        <ns0:font script="Thaa" typeface="MV Boli"/>
        <ns0:font script="Deva" typeface="Mangal"/>
        <ns0:font script="Telu" typeface="Gautami"/>
        <ns0:font script="Taml" typeface="Latha"/>
        <ns0:font script="Syrc" typeface="Estrangelo Edessa"/>
        <ns0:font script="Orya" typeface="Kalinga"/>
        <ns0:font script="Mlym" typeface="Kartika"/>
        <ns0:font script="Laoo" typeface="DokChampa"/>
        <ns0:font script="Sinh" typeface="Iskoola Pota"/>
        <ns0:font script="Mong" typeface="Mongolian Baiti"/>
        <ns0:font script="Viet" typeface="Arial"/>
        <ns0:font script="Uigh" typeface="Microsoft Uighur"/>
        <ns0:font script="Geor" typeface="Sylfaen"/>
      </ns0:minorFont>
    </ns0:fontScheme>
    <ns0:fmtScheme name="Berlin">
      <ns0:fillStyleLst>
        <ns0:solidFill>
          <ns0:schemeClr val="phClr"/>
        </ns0:solidFill>
        <ns0:gradFill rotWithShape="1">
          <ns0:gsLst>
            <ns0:gs pos="0">
              <ns0:schemeClr val="phClr">
                <ns0:tint val="60000"/>
                <ns0:satMod val="100000"/>
                <ns0:lumMod val="110000"/>
              </ns0:schemeClr>
            </ns0:gs>
            <ns0:gs pos="100000">
              <ns0:schemeClr val="phClr">
                <ns0:tint val="70000"/>
                <ns0:satMod val="100000"/>
                <ns0:lumMod val="100000"/>
              </ns0:schemeClr>
            </ns0:gs>
          </ns0:gsLst>
          <ns0:lin ang="5400000" scaled="0"/>
        </ns0:gradFill>
        <ns0:gradFill rotWithShape="1">
          <ns0:gsLst>
            <ns0:gs pos="0">
              <ns0:schemeClr val="phClr">
                <ns0:tint val="94000"/>
                <ns0:satMod val="103000"/>
                <ns0:lumMod val="102000"/>
              </ns0:schemeClr>
            </ns0:gs>
            <ns0:gs pos="50000">
              <ns0:schemeClr val="phClr">
                <ns0:shade val="100000"/>
                <ns0:satMod val="110000"/>
                <ns0:lumMod val="100000"/>
              </ns0:schemeClr>
            </ns0:gs>
            <ns0:gs pos="100000">
              <ns0:schemeClr val="phClr">
                <ns0:shade val="78000"/>
                <ns0:satMod val="120000"/>
                <ns0:lumMod val="99000"/>
              </ns0:schemeClr>
            </ns0:gs>
          </ns0:gsLst>
          <ns0:lin ang="5400000" scaled="0"/>
        </ns0:gradFill>
      </ns0:fillStyleLst>
      <ns0:lnStyleLst>
        <ns0:ln w="9525" cap="flat" cmpd="sng" algn="ctr">
          <ns0:solidFill>
            <ns0:schemeClr val="phClr"/>
          </ns0:solidFill>
          <ns0:prstDash val="solid"/>
        </ns0:ln>
        <ns0:ln w="12700" cap="flat" cmpd="sng" algn="ctr">
          <ns0:solidFill>
            <ns0:schemeClr val="phClr"/>
          </ns0:solidFill>
          <ns0:prstDash val="solid"/>
        </ns0:ln>
        <ns0:ln w="19050" cap="flat" cmpd="sng" algn="ctr">
          <ns0:solidFill>
            <ns0:schemeClr val="phClr"/>
          </ns0:solidFill>
          <ns0:prstDash val="solid"/>
        </ns0:ln>
      </ns0:lnStyleLst>
      <ns0:effectStyleLst>
        <ns0:effectStyle>
          <ns0:effectLst/>
        </ns0:effectStyle>
        <ns0:effectStyle>
          <ns0:effectLst/>
        </ns0:effectStyle>
        <ns0:effectStyle>
          <ns0:effectLst>
            <ns0:outerShdw blurRad="57150" dist="19050" dir="5400000" algn="ctr" rotWithShape="0">
              <ns0:srgbClr val="000000">
                <ns0:alpha val="63000"/>
              </ns0:srgbClr>
            </ns0:outerShdw>
          </ns0:effectLst>
        </ns0:effectStyle>
      </ns0:effectStyleLst>
      <ns0:bgFillStyleLst>
        <ns0:solidFill>
          <ns0:schemeClr val="phClr"/>
        </ns0:solidFill>
        <ns0:solidFill>
          <ns0:schemeClr val="phClr">
            <ns0:tint val="95000"/>
            <ns0:satMod val="170000"/>
          </ns0:schemeClr>
        </ns0:solidFill>
        <ns0:gradFill rotWithShape="1">
          <ns0:gsLst>
            <ns0:gs pos="0">
              <ns0:schemeClr val="phClr">
                <ns0:tint val="96000"/>
                <ns0:shade val="100000"/>
                <ns0:hueMod val="270000"/>
                <ns0:satMod val="200000"/>
                <ns0:lumMod val="128000"/>
              </ns0:schemeClr>
            </ns0:gs>
            <ns0:gs pos="50000">
              <ns0:schemeClr val="phClr">
                <ns0:shade val="100000"/>
                <ns0:hueMod val="100000"/>
                <ns0:satMod val="110000"/>
                <ns0:lumMod val="130000"/>
              </ns0:schemeClr>
            </ns0:gs>
            <ns0:gs pos="100000">
              <ns0:schemeClr val="phClr">
                <ns0:shade val="78000"/>
                <ns0:hueMod val="44000"/>
                <ns0:satMod val="200000"/>
                <ns0:lumMod val="69000"/>
              </ns0:schemeClr>
            </ns0:gs>
          </ns0:gsLst>
          <ns0:lin ang="2520000" scaled="0"/>
        </ns0:gradFill>
      </ns0:bgFillStyleLst>
    </ns0:fmtScheme>
  </ns0:themeElements>
  <ns0:objectDefaults/>
  <ns0:extraClrSchemeLst/>
  <ns0:extLst>
    <ns0:ext uri="{05A4C25C-085E-4340-85A3-A5531E510DB2}">
      <ns1:themeFamily name="Berlin" id="{7B5DBA9E-B069-418E-9360-A61BDD0615A4}" vid="{C0CBE056-4EF4-4D92-969E-947779DA7AAA}"/>
    </ns0:ext>
  </ns0:extLst>
</ns0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Trebuchet MS</vt:lpstr>
      <vt:lpstr>Berlin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Ellis</dc:creator>
  <cp:lastModifiedBy>Paul Ellis</cp:lastModifiedBy>
  <cp:revision>1</cp:revision>
  <dcterms:created xsi:type="dcterms:W3CDTF">2026-04-21T07:31:24Z</dcterms:created>
  <dcterms:modified xsi:type="dcterms:W3CDTF">2026-04-21T07:32:04Z</dcterms:modified>
</cp:coreProperties>
</file>