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4A228D-7EBB-4064-B635-E2DC31D48A10}" v="1" dt="2026-04-21T07:32:01.7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Ellis" userId="ca23b53402098f5d" providerId="LiveId" clId="{C22253AC-51E4-4FFF-AED1-73FD0FCB3816}"/>
    <pc:docChg chg="modSld">
      <pc:chgData name="Paul Ellis" userId="ca23b53402098f5d" providerId="LiveId" clId="{C22253AC-51E4-4FFF-AED1-73FD0FCB3816}" dt="2026-04-21T07:32:01.796" v="0"/>
      <pc:docMkLst>
        <pc:docMk/>
      </pc:docMkLst>
      <pc:sldChg chg="modSp">
        <pc:chgData name="Paul Ellis" userId="ca23b53402098f5d" providerId="LiveId" clId="{C22253AC-51E4-4FFF-AED1-73FD0FCB3816}" dt="2026-04-21T07:32:01.796" v="0"/>
        <pc:sldMkLst>
          <pc:docMk/>
          <pc:sldMk cId="130153386" sldId="256"/>
        </pc:sldMkLst>
        <pc:spChg chg="mod">
          <ac:chgData name="Paul Ellis" userId="ca23b53402098f5d" providerId="LiveId" clId="{C22253AC-51E4-4FFF-AED1-73FD0FCB3816}" dt="2026-04-21T07:32:01.796" v="0"/>
          <ac:spMkLst>
            <pc:docMk/>
            <pc:sldMk cId="130153386" sldId="256"/>
            <ac:spMk id="2" creationId="{D6546F44-22E1-409B-FFBA-88024CEE3E02}"/>
          </ac:spMkLst>
        </pc:spChg>
        <pc:spChg chg="mod">
          <ac:chgData name="Paul Ellis" userId="ca23b53402098f5d" providerId="LiveId" clId="{C22253AC-51E4-4FFF-AED1-73FD0FCB3816}" dt="2026-04-21T07:32:01.796" v="0"/>
          <ac:spMkLst>
            <pc:docMk/>
            <pc:sldMk cId="130153386" sldId="256"/>
            <ac:spMk id="3" creationId="{641D1909-4969-921C-046A-D0F7168A54C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610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879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43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5139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01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3653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248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7887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726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230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55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235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06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706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6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453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2893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46F44-22E1-409B-FFBA-88024CEE3E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1D1909-4969-921C-046A-D0F7168A54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53386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Trebuchet MS</vt:lpstr>
      <vt:lpstr>Berlin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Ellis</dc:creator>
  <cp:lastModifiedBy>Paul Ellis</cp:lastModifiedBy>
  <cp:revision>1</cp:revision>
  <dcterms:created xsi:type="dcterms:W3CDTF">2026-04-21T07:31:24Z</dcterms:created>
  <dcterms:modified xsi:type="dcterms:W3CDTF">2026-04-21T07:32:04Z</dcterms:modified>
</cp:coreProperties>
</file>