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gif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gif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gif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411480" y="320040"/>
            <a:ext cx="11247120" cy="10515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SafeAgent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The Execution Control Layer for AI Agents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645920"/>
            <a:ext cx="5669280" cy="15544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2600" b="1">
                <a:solidFill>
                  <a:srgbClr val="F2F5FA"/>
                </a:solidFill>
              </a:rPr>
              <a:t>AI can decide what to do.
SafeAgent decides if it should still do it.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246120"/>
            <a:ext cx="4572000" cy="21031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Retries under uncertainty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Duplicate execution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Stale context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Wrong real-world actions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583680" y="1554480"/>
            <a:ext cx="4937760" cy="429768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3D37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903720" y="1874519"/>
            <a:ext cx="429768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400" b="1">
                <a:solidFill>
                  <a:srgbClr val="AAB4C8"/>
                </a:solidFill>
              </a:rPr>
              <a:t>WHY THIS EXISTS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03720" y="2377440"/>
            <a:ext cx="4023360" cy="21945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400" b="1">
                <a:solidFill>
                  <a:srgbClr val="F2F5FA"/>
                </a:solidFill>
              </a:rPr>
              <a:t>The missing trust boundary between:
Agent reasoning
and
Irreversible side effects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03720" y="4892040"/>
            <a:ext cx="402336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400" b="0">
                <a:solidFill>
                  <a:srgbClr val="AAB4C8"/>
                </a:solidFill>
              </a:rPr>
              <a:t>payments • trades • APIs • email • workflows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The Problem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Most systems can retry. Very few can decide when a retry is still correct.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417320"/>
            <a:ext cx="4663440" cy="489204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FF5C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60" y="1783080"/>
            <a:ext cx="402336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400" b="1">
                <a:solidFill>
                  <a:srgbClr val="AAB4C8"/>
                </a:solidFill>
              </a:rPr>
              <a:t>WHEN A SYSTEM HITS: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240280"/>
            <a:ext cx="3657600" cy="16459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timeout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partial failure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retry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uncertain completion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297680"/>
            <a:ext cx="3840480" cy="1280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2200" b="1">
                <a:solidFill>
                  <a:srgbClr val="F2F5FA"/>
                </a:solidFill>
              </a:rPr>
              <a:t>...it often does not know whether the action already happened.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394960"/>
            <a:ext cx="3749039" cy="640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800" b="0">
                <a:solidFill>
                  <a:srgbClr val="AAB4C8"/>
                </a:solidFill>
              </a:rPr>
              <a:t>That is how you get duplicate trades, payments, emails, and API mutations.</a:t>
            </a:r>
          </a:p>
        </p:txBody>
      </p:sp>
      <p:pic>
        <p:nvPicPr>
          <p:cNvPr id="9" name="Picture 8" descr="5fc86e65-ba47-4eeb-8fdc-7c119ecddde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554480"/>
            <a:ext cx="6035040" cy="39741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The Missing Layer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There is no execution control boundary between reasoning and real-world action.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822960" y="2011680"/>
            <a:ext cx="1737360" cy="91440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60120" y="2313432"/>
            <a:ext cx="1463040" cy="2743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800" b="1">
                <a:solidFill>
                  <a:srgbClr val="F2F5FA"/>
                </a:solidFill>
              </a:rPr>
              <a:t>Agent / LLM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063240" y="2011680"/>
            <a:ext cx="1737360" cy="91440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200400" y="2313432"/>
            <a:ext cx="1463040" cy="2743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800" b="1">
                <a:solidFill>
                  <a:srgbClr val="F2F5FA"/>
                </a:solidFill>
              </a:rPr>
              <a:t>Workflow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03520" y="2011680"/>
            <a:ext cx="1737360" cy="91440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40680" y="2313432"/>
            <a:ext cx="1463040" cy="2743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800" b="1">
                <a:solidFill>
                  <a:srgbClr val="F2F5FA"/>
                </a:solidFill>
              </a:rPr>
              <a:t>Tool Call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0" y="1691640"/>
            <a:ext cx="3840480" cy="155448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3D37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543800" y="1901952"/>
            <a:ext cx="3383280" cy="3200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800" b="1">
                <a:solidFill>
                  <a:srgbClr val="43D37B"/>
                </a:solidFill>
              </a:rPr>
              <a:t>SAFEAGENT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43800" y="2240280"/>
            <a:ext cx="3108960" cy="8229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1800">
                <a:solidFill>
                  <a:srgbClr val="F2F5FA"/>
                </a:solidFill>
              </a:defRPr>
            </a:pPr>
            <a:r>
              <a:t>• execution identity</a:t>
            </a:r>
          </a:p>
          <a:p>
            <a:pPr>
              <a:spcAft>
                <a:spcPts val="800"/>
              </a:spcAft>
              <a:defRPr sz="1800">
                <a:solidFill>
                  <a:srgbClr val="F2F5FA"/>
                </a:solidFill>
              </a:defRPr>
            </a:pPr>
            <a:r>
              <a:t>• replay control</a:t>
            </a:r>
          </a:p>
          <a:p>
            <a:pPr>
              <a:spcAft>
                <a:spcPts val="800"/>
              </a:spcAft>
              <a:defRPr sz="1800">
                <a:solidFill>
                  <a:srgbClr val="F2F5FA"/>
                </a:solidFill>
              </a:defRPr>
            </a:pPr>
            <a:r>
              <a:t>• staleness checks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97480" y="2267712"/>
            <a:ext cx="274320" cy="2743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800" b="1">
                <a:solidFill>
                  <a:srgbClr val="AAB4C8"/>
                </a:solidFill>
              </a:rPr>
              <a:t>→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37760" y="2267712"/>
            <a:ext cx="274320" cy="2743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800" b="1">
                <a:solidFill>
                  <a:srgbClr val="AAB4C8"/>
                </a:solidFill>
              </a:rPr>
              <a:t>→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12280" y="2267712"/>
            <a:ext cx="274320" cy="27432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800" b="1">
                <a:solidFill>
                  <a:srgbClr val="AAB4C8"/>
                </a:solidFill>
              </a:rPr>
              <a:t>→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22960" y="4846320"/>
            <a:ext cx="1645920" cy="8229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14400" y="5102352"/>
            <a:ext cx="1463040" cy="228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500" b="1">
                <a:solidFill>
                  <a:srgbClr val="F2F5FA"/>
                </a:solidFill>
              </a:rPr>
              <a:t>Payments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80360" y="4846320"/>
            <a:ext cx="1645920" cy="8229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971800" y="5102352"/>
            <a:ext cx="1463040" cy="228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500" b="1">
                <a:solidFill>
                  <a:srgbClr val="F2F5FA"/>
                </a:solidFill>
              </a:rPr>
              <a:t>Trades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937760" y="4846320"/>
            <a:ext cx="1645920" cy="8229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029200" y="5102352"/>
            <a:ext cx="1463040" cy="228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500" b="1">
                <a:solidFill>
                  <a:srgbClr val="F2F5FA"/>
                </a:solidFill>
              </a:rPr>
              <a:t>APIs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995160" y="4846320"/>
            <a:ext cx="1645920" cy="8229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086600" y="5102352"/>
            <a:ext cx="1463040" cy="228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500" b="1">
                <a:solidFill>
                  <a:srgbClr val="F2F5FA"/>
                </a:solidFill>
              </a:rPr>
              <a:t>Email / CRM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052560" y="4846320"/>
            <a:ext cx="1645920" cy="8229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5102352"/>
            <a:ext cx="1463040" cy="2286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500" b="1">
                <a:solidFill>
                  <a:srgbClr val="F2F5FA"/>
                </a:solidFill>
              </a:rPr>
              <a:t>System Mutations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3749039"/>
            <a:ext cx="10241280" cy="5486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600" b="1">
                <a:solidFill>
                  <a:srgbClr val="F2F5FA"/>
                </a:solidFill>
              </a:rPr>
              <a:t>The category is not “agent framework.” The category is execution control.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Core Insight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This is the actual wedge.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25880"/>
            <a:ext cx="4480560" cy="640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3000" b="1">
                <a:solidFill>
                  <a:srgbClr val="43D37B"/>
                </a:solidFill>
              </a:rPr>
              <a:t>Idempotency ≠ correctness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057400"/>
            <a:ext cx="4206240" cy="20116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the world changed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context went stale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part of the workflow already completed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4617720"/>
            <a:ext cx="4206240" cy="8229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2000" b="1">
                <a:solidFill>
                  <a:srgbClr val="AAB4C8"/>
                </a:solidFill>
              </a:rPr>
              <a:t>The real question is not “did this happen?”
It is “should this still happen now?”</a:t>
            </a:r>
          </a:p>
        </p:txBody>
      </p:sp>
      <p:pic>
        <p:nvPicPr>
          <p:cNvPr id="7" name="Picture 6" descr="execution_guard_dem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463040"/>
            <a:ext cx="6126480" cy="34809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The Product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SafeAgent sits between an agent decision and an irreversible action.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463040"/>
            <a:ext cx="457200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2600" b="1">
                <a:solidFill>
                  <a:srgbClr val="F2F5FA"/>
                </a:solidFill>
              </a:rPr>
              <a:t>Agent → SafeAgent → Real World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2240280"/>
            <a:ext cx="4389120" cy="23774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2000">
                <a:solidFill>
                  <a:srgbClr val="F2F5FA"/>
                </a:solidFill>
              </a:defRPr>
            </a:pPr>
            <a:r>
              <a:t>• Durable execution identity</a:t>
            </a:r>
          </a:p>
          <a:p>
            <a:pPr>
              <a:spcAft>
                <a:spcPts val="800"/>
              </a:spcAft>
              <a:defRPr sz="2000">
                <a:solidFill>
                  <a:srgbClr val="F2F5FA"/>
                </a:solidFill>
              </a:defRPr>
            </a:pPr>
            <a:r>
              <a:t>• Intent → Attempt → Result receipts</a:t>
            </a:r>
          </a:p>
          <a:p>
            <a:pPr>
              <a:spcAft>
                <a:spcPts val="800"/>
              </a:spcAft>
              <a:defRPr sz="2000">
                <a:solidFill>
                  <a:srgbClr val="F2F5FA"/>
                </a:solidFill>
              </a:defRPr>
            </a:pPr>
            <a:r>
              <a:t>• Replay control under uncertainty</a:t>
            </a:r>
          </a:p>
          <a:p>
            <a:pPr>
              <a:spcAft>
                <a:spcPts val="800"/>
              </a:spcAft>
              <a:defRPr sz="2000">
                <a:solidFill>
                  <a:srgbClr val="F2F5FA"/>
                </a:solidFill>
              </a:defRPr>
            </a:pPr>
            <a:r>
              <a:t>• Stale / invalid execution detection</a:t>
            </a:r>
          </a:p>
          <a:p>
            <a:pPr>
              <a:spcAft>
                <a:spcPts val="800"/>
              </a:spcAft>
              <a:defRPr sz="2000">
                <a:solidFill>
                  <a:srgbClr val="F2F5FA"/>
                </a:solidFill>
              </a:defRPr>
            </a:pPr>
            <a:r>
              <a:t>• Policy hooks: block / replay / escalate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5303520"/>
            <a:ext cx="429768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800" b="1">
                <a:solidFill>
                  <a:srgbClr val="AAB4C8"/>
                </a:solidFill>
              </a:rPr>
              <a:t>This turns execution into a controlled decision boundary.</a:t>
            </a:r>
          </a:p>
        </p:txBody>
      </p:sp>
      <p:pic>
        <p:nvPicPr>
          <p:cNvPr id="7" name="Picture 6" descr="execution_guard_dem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840" y="1554480"/>
            <a:ext cx="5943600" cy="3377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Same Request. Same Retry. Different Result.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This is the shortest visual explanation of the product.</a:t>
            </a:r>
          </a:p>
        </p:txBody>
      </p:sp>
      <p:pic>
        <p:nvPicPr>
          <p:cNvPr id="4" name="Picture 3" descr="execution_guard_dem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25880"/>
            <a:ext cx="10789920" cy="61306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5897880"/>
            <a:ext cx="10058400" cy="3657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800" b="1">
                <a:solidFill>
                  <a:srgbClr val="AAB4C8"/>
                </a:solidFill>
              </a:rPr>
              <a:t>Without SafeAgent: retry replays the action. With SafeAgent: retry resolves against the same execution record.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Runtime Proof: Duplicate Prevented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This is the proof slide: actual replay protection under uncertainty.</a:t>
            </a:r>
          </a:p>
        </p:txBody>
      </p:sp>
      <p:pic>
        <p:nvPicPr>
          <p:cNvPr id="4" name="Picture 3" descr="32a9f9ae-32b4-475b-99e6-2b5b1e93a29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325880"/>
            <a:ext cx="8412480" cy="291937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9098280" y="1508760"/>
            <a:ext cx="2514600" cy="182880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3D37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281160" y="1737360"/>
            <a:ext cx="2103120" cy="1280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600" b="1">
                <a:solidFill>
                  <a:srgbClr val="F2F5FA"/>
                </a:solidFill>
              </a:rPr>
              <a:t>FIRST ATTEMPT → executed
RETRY → duplicate detected
RESULT → cached response returned (no replay)</a:t>
            </a:r>
          </a:p>
        </p:txBody>
      </p:sp>
      <p:pic>
        <p:nvPicPr>
          <p:cNvPr id="7" name="Picture 6" descr="9d78beba-114f-4dc5-bbdb-ebc237783c8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400" y="3657600"/>
            <a:ext cx="2606040" cy="8653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06840" y="5715000"/>
            <a:ext cx="2377440" cy="3200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400" b="1">
                <a:solidFill>
                  <a:srgbClr val="AAB4C8"/>
                </a:solidFill>
              </a:rPr>
              <a:t>Same execution_id.
Payments actually sent: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320040"/>
            <a:ext cx="110642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2F5FA"/>
                </a:solidFill>
              </a:rPr>
              <a:t>Why This Matters Now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928" y="841248"/>
            <a:ext cx="10789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300">
                <a:solidFill>
                  <a:srgbClr val="AAB4C8"/>
                </a:solidFill>
              </a:rPr>
              <a:t>AI is moving from chat → action.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554480"/>
            <a:ext cx="4846320" cy="44805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C7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60120" y="1828800"/>
            <a:ext cx="4206240" cy="3200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400" b="1">
                <a:solidFill>
                  <a:srgbClr val="AAB4C8"/>
                </a:solidFill>
              </a:rPr>
              <a:t>NEXT-GEN SYSTEMS ARE: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0120" y="2240280"/>
            <a:ext cx="4114800" cy="20116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asynchronous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long-running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side-effecting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tool-using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multi-step</a:t>
            </a:r>
          </a:p>
          <a:p>
            <a:pPr>
              <a:spcAft>
                <a:spcPts val="800"/>
              </a:spcAft>
              <a:defRPr sz="2200">
                <a:solidFill>
                  <a:srgbClr val="F2F5FA"/>
                </a:solidFill>
              </a:defRPr>
            </a:pPr>
            <a:r>
              <a:t>• increasingly autonomous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897880" y="1554480"/>
            <a:ext cx="5394960" cy="448056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3D37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172200" y="1828800"/>
            <a:ext cx="4754880" cy="3200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sz="1400" b="1">
                <a:solidFill>
                  <a:srgbClr val="AAB4C8"/>
                </a:solidFill>
              </a:rPr>
              <a:t>EVERY SERIOUS STACK WILL NEED: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72200" y="2240280"/>
            <a:ext cx="4572000" cy="18288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spcAft>
                <a:spcPts val="800"/>
              </a:spcAft>
              <a:defRPr sz="2400">
                <a:solidFill>
                  <a:srgbClr val="F2F5FA"/>
                </a:solidFill>
              </a:defRPr>
            </a:pPr>
            <a:r>
              <a:t>• execution traceability</a:t>
            </a:r>
          </a:p>
          <a:p>
            <a:pPr>
              <a:spcAft>
                <a:spcPts val="800"/>
              </a:spcAft>
              <a:defRPr sz="2400">
                <a:solidFill>
                  <a:srgbClr val="F2F5FA"/>
                </a:solidFill>
              </a:defRPr>
            </a:pPr>
            <a:r>
              <a:t>• replay control</a:t>
            </a:r>
          </a:p>
          <a:p>
            <a:pPr>
              <a:spcAft>
                <a:spcPts val="800"/>
              </a:spcAft>
              <a:defRPr sz="2400">
                <a:solidFill>
                  <a:srgbClr val="F2F5FA"/>
                </a:solidFill>
              </a:defRPr>
            </a:pPr>
            <a:r>
              <a:t>• decision validation</a:t>
            </a:r>
          </a:p>
          <a:p>
            <a:pPr>
              <a:spcAft>
                <a:spcPts val="800"/>
              </a:spcAft>
              <a:defRPr sz="2400">
                <a:solidFill>
                  <a:srgbClr val="F2F5FA"/>
                </a:solidFill>
              </a:defRPr>
            </a:pPr>
            <a:r>
              <a:t>• action governance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5989320"/>
            <a:ext cx="8412480" cy="3200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000" b="1">
                <a:solidFill>
                  <a:srgbClr val="F2F5FA"/>
                </a:solidFill>
              </a:rPr>
              <a:t>This layer becomes more mandatory as agents become more capable.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90C1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640080" y="822960"/>
            <a:ext cx="10881360" cy="4892040"/>
          </a:xfrm>
          <a:prstGeom prst="roundRect">
            <a:avLst/>
          </a:prstGeom>
          <a:solidFill>
            <a:srgbClr val="121826"/>
          </a:solidFill>
          <a:ln w="15240">
            <a:solidFill>
              <a:srgbClr val="43D37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51560" y="1325880"/>
            <a:ext cx="9966960" cy="5486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800" b="1">
                <a:solidFill>
                  <a:srgbClr val="F2F5FA"/>
                </a:solidFill>
              </a:rPr>
              <a:t>AI systems can already decide what to do.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51560" y="2148840"/>
            <a:ext cx="9966960" cy="6858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3000" b="1">
                <a:solidFill>
                  <a:srgbClr val="43D37B"/>
                </a:solidFill>
              </a:rPr>
              <a:t>They are not yet reliable at deciding whether they should still do it.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3200400"/>
            <a:ext cx="9966960" cy="123444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2200" b="1">
                <a:solidFill>
                  <a:srgbClr val="F2F5FA"/>
                </a:solidFill>
              </a:rPr>
              <a:t>Interested in SafeAgent for your stack?
• Pilot
• Integration
• Duplicate Execution Risk Audit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709160"/>
            <a:ext cx="9966960" cy="45720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800" b="0">
                <a:solidFill>
                  <a:srgbClr val="AAB4C8"/>
                </a:solidFill>
              </a:rPr>
              <a:t>GitHub: github.com/azender1/SafeAgent    |    X: @ZGT512666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355080"/>
            <a:ext cx="10607040" cy="20116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sz="1000" b="0">
                <a:solidFill>
                  <a:srgbClr val="AAB4C8"/>
                </a:solidFill>
              </a:rPr>
              <a:t>Patent-related IP foundation: U.S. Provisional Patent Application No. 63/914,036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