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609600" y="457200"/>
            <a:ext cx="10972800" cy="914400"/>
          </a:xfrm>
        </p:spPr>
        <p:txBody>
          <a:bodyPr/>
          <a:lstStyle/>
          <a:p>
            <a:r>
              <a:rPr sz="3200"/>
              <a:t>Quarterly Review</a:t>
            </a:r>
          </a:p>
        </p:txBody>
      </p:sp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</p:spPr>
        <p:txBody>
          <a:bodyPr/>
          <a:lstStyle/>
          <a:p>
            <a:r>
              <a:rPr sz="1800" latin="Aptos"/>
              <a:t>Evidence-backed summary</a:t>
            </a:r>
          </a:p>
        </p:txBody>
      </p:sp>
    </p:spTree>
  </p:cSld>
</p:sld>
</file>