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0"/>
    <c:plotArea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East</c:v>
                </c:pt>
                <c:pt idx="1">
                  <c:v>West</c:v>
                </c:pt>
                <c:pt idx="2">
                  <c:v>Midwest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19.2</c:v>
                </c:pt>
                <c:pt idx="1">
                  <c:v>21.4</c:v>
                </c:pt>
                <c:pt idx="2">
                  <c:v>16.7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b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1828800" y="1828800"/>
          <a:ext cx="5486400" cy="41148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