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Project-Lynx — Frontend Redesign (Q4)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agent-epsilon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dependency cooldown window</a:t>
            </a:r>
          </a:p>
          <a:p>
            <a:pPr/>
            <a:r>
              <a:t>agent-gamma: performance benchmark baseline</a:t>
            </a:r>
          </a:p>
          <a:p>
            <a:pPr/>
            <a:r>
              <a:t>agent-beta: dependency cooldown window</a:t>
            </a:r>
          </a:p>
          <a:p>
            <a:pPr/>
            <a:r>
              <a:t>agent-beta: feature-flag retirement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Schema Migration Sequencing — 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deployment rollout strategy</a:t>
            </a:r>
          </a:p>
          <a:p>
            <a:pPr/>
            <a:r>
              <a:t>agent-beta: dependency cooldown window</a:t>
            </a:r>
          </a:p>
          <a:p>
            <a:pPr/>
            <a:r>
              <a:t>agent-delta: observability stack upgrade</a:t>
            </a:r>
          </a:p>
          <a:p>
            <a:pPr/>
            <a:r>
              <a:t>agent-delta: release-stabilisation gate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dependency cooldown window</a:t>
            </a:r>
          </a:p>
          <a:p>
            <a:pPr/>
            <a:r>
              <a:t>agent-delta: schema migration sequencing</a:t>
            </a:r>
          </a:p>
          <a:p>
            <a:pPr/>
            <a:r>
              <a:t>agent-epsilon: incident response runbook</a:t>
            </a:r>
          </a:p>
          <a:p>
            <a:pPr/>
            <a:r>
              <a:t>agent-epsilon: incident response runbook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release-stabilisation gate</a:t>
            </a:r>
          </a:p>
          <a:p>
            <a:pPr/>
            <a:r>
              <a:t>agent-beta: dependency cooldown window</a:t>
            </a:r>
          </a:p>
          <a:p>
            <a:pPr/>
            <a:r>
              <a:t>agent-gamma: feature-flag retirement</a:t>
            </a:r>
          </a:p>
          <a:p>
            <a:pPr/>
            <a:r>
              <a:t>agent-beta: performance benchmark baseline</a:t>
            </a:r>
          </a:p>
          <a:p>
            <a:pPr/>
            <a:r>
              <a:t>agent-epsilon: schema migration sequencing</a:t>
            </a:r>
          </a:p>
          <a:p>
            <a:pPr/>
            <a:r>
              <a:t>agent-beta: dependency cooldown window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feature-flag retirement</a:t>
            </a:r>
          </a:p>
          <a:p>
            <a:pPr/>
            <a:r>
              <a:t>agent-foxtrot: deployment rollout strategy</a:t>
            </a:r>
          </a:p>
          <a:p>
            <a:pPr/>
            <a:r>
              <a:t>agent-gamma: deployment rollout strategy</a:t>
            </a:r>
          </a:p>
          <a:p>
            <a:pPr/>
            <a:r>
              <a:t>agent-beta: schema migration sequencing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release-stabilisation gate</a:t>
            </a:r>
          </a:p>
          <a:p>
            <a:pPr/>
            <a:r>
              <a:t>agent-beta: test-suite hardening</a:t>
            </a:r>
          </a:p>
          <a:p>
            <a:pPr/>
            <a:r>
              <a:t>agent-alpha: dependency cooldown window</a:t>
            </a:r>
          </a:p>
          <a:p>
            <a:pPr/>
            <a:r>
              <a:t>agent-alpha: release-stabilisation gate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observability stack upgrade</a:t>
            </a:r>
          </a:p>
          <a:p>
            <a:pPr/>
            <a:r>
              <a:t>agent-foxtrot: observability stack upgrade</a:t>
            </a:r>
          </a:p>
          <a:p>
            <a:pPr/>
            <a:r>
              <a:t>agent-epsilon: release-stabilisation gate</a:t>
            </a:r>
          </a:p>
          <a:p>
            <a:pPr/>
            <a:r>
              <a:t>agent-alpha: dependency cooldown window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