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Project-Condor — Release Automation (Q4)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Owner: agent-epsilon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Dependency Cooldown Window — slide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agent-alpha: incident response runbook</a:t>
            </a:r>
          </a:p>
          <a:p>
            <a:pPr/>
            <a:r>
              <a:t>agent-foxtrot: performance benchmark baseline</a:t>
            </a:r>
          </a:p>
          <a:p>
            <a:pPr/>
            <a:r>
              <a:t>agent-gamma: feature-flag retirement</a:t>
            </a:r>
          </a:p>
          <a:p>
            <a:pPr/>
            <a:r>
              <a:t>agent-epsilon: incident response runbook</a:t>
            </a:r>
          </a:p>
          <a:p>
            <a:pPr/>
            <a:r>
              <a:t>agent-foxtrot: incident response runbook</a:t>
            </a:r>
          </a:p>
          <a:p>
            <a:pPr/>
            <a:r>
              <a:t>agent-delta: roadmap planning cycle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Release-Stabilisation Gate — slide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agent-epsilon: schema migration sequencing</a:t>
            </a:r>
          </a:p>
          <a:p>
            <a:pPr/>
            <a:r>
              <a:t>agent-beta: dependency cooldown window</a:t>
            </a:r>
          </a:p>
          <a:p>
            <a:pPr/>
            <a:r>
              <a:t>agent-gamma: roadmap planning cycle</a:t>
            </a:r>
          </a:p>
          <a:p>
            <a:pPr/>
            <a:r>
              <a:t>agent-gamma: release-stabilisation gate</a:t>
            </a:r>
          </a:p>
          <a:p>
            <a:pPr/>
            <a:r>
              <a:t>agent-foxtrot: observability stack upgrade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