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Project-Falcon — Platform Architecture (Q1)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Owner: agent-gamma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incident response runbook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Release-Stabilisation Gate — slide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performance benchmark baseline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observability stack upgrade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Observability Stack Upgrade — slide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dependency cooldown window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 Response Runbook — slide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schema migration sequencing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schema migration sequencing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