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Project-Otter — Documentation Overhaul (Q1)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agent-alpha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schema migration sequencing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roadmap planning cycle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11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performance benchmark baseline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12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deployment rollout strategy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13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deployment rollout strategy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dependency cooldown window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release-stabilisation gate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deployment rollout strategy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roadmap planning cycle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Test-Suite Hardening — slide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dependency cooldown window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observability stack upgrade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schema migration sequencing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observability stack upgrade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